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EE432-9823-44CB-A18E-DE427B0A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83081-2DF5-4CBC-AA59-C4ED343B6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1BF95-0531-4EC9-8136-20720BF98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90D24-6D7A-42CA-BE93-EB711698A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5D1968-1C48-4AC6-AD33-A0415A88E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5A690-223D-42D1-A657-57B3BB85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727AC-9274-4107-8F99-939BB5FB1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756B4-E086-4F8D-8C33-B1469FB9C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D479A-354F-4FFB-A268-A9B2A584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85891-EF63-449D-805E-1399A4EA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6948F-212F-4BB8-9856-592021B1B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3100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护理胰腺炎患者护理操作指引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胰腺炎概述与发病机制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急性胰腺炎护理措施实施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慢性胰腺炎长期管理策略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胰腺炎概述与发病机制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94" r="287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胰腺炎是指胰腺组织发生炎症反应，导致胰腺功能受损的一种疾病。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根据病程可分为急性胰腺炎和慢性胰腺炎。急性胰腺炎起病急骤，症状严重；慢性胰腺炎病程较长，症状反复。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常见原因包括胆道疾病、酒精中毒、代谢障碍、感染、外伤、手术等。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高龄、肥胖、高血脂、糖尿病等是胰腺炎发病的危险因素。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80" r="11180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急性胰腺炎典型表现为腹痛、腹胀、恶心、呕吐、发热等；慢性胰腺炎则表现为腹痛、腹泻、消瘦、黄疸等。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包括血淀粉酶和脂肪酶测定、腹部超声、CT等影像学检查，以及胰腺活检等组织学检查。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详细了解患者的病史，包括胰腺炎的发病原因、病程、症状等。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体征观察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密切观察患者的生命体征，如体温、脉搏、呼吸、血压等。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评估患者的疼痛程度、部位及性质，以便制定相应的护理措施。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通过药物治疗、物理治疗等手段，减轻患者的疼痛感。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根据患者的营养需求，制定合理的饮食计划，改善患者的营养状况。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改善营养状况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密切观察患者的病情变化，及时发现并处理可能出现的并发症。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根据患者的具体情况，制定个性化的饮食计划，避免刺激性食物和饮品的摄入。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关注患者的心理变化，提供必要的心理支持和辅导，帮助患者树立战胜疾病的信心。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采用药物治疗、物理治疗等多种手段，对患者进行疼痛管理。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密切观察患者的病情变化，及时发现并处理可能出现的并发症，确保患者的安全。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急性胰腺炎护理措施实施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药物镇痛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遵医嘱给予患者镇痛药物，如非甾体类抗炎药或阿片类药物，以缓解疼痛。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在患者疼痛部位进行热敷，促进血液循环，缓解疼痛。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协助患者采取舒适的体位，如弯腰、屈膝侧卧等，有助于减轻腹痛。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疼痛缓解方法教授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急性期患者应禁食，并通过胃肠减压管减轻胃肠道压力，减少胰液分泌。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禁食与胃肠减压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根据患者病情和营养需求，给予肠外营养支持，如静脉输注脂肪乳、氨基酸等。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肠外营养支持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当患者肠道功能恢复后，可逐渐给予肠内营养支持，如鼻饲或口服营养液。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营养支持策略部署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https://d.book118.com/705131000023011101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2024-09-09T09:01:13.262</cp:lastPrinted>
  <dcterms:created xsi:type="dcterms:W3CDTF">2024-09-09T01:01:13Z</dcterms:created>
  <dcterms:modified xsi:type="dcterms:W3CDTF">2024-09-09T01:01:15Z</dcterms:modified>
</cp:coreProperties>
</file>