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025D9-DF34-412A-BD86-B3A3BFFE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2FFF7-B704-4125-9328-890316DC3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B6980-6B96-449C-9BF7-4F78864D9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B4752-5FB1-439F-8B7E-C15291266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0CA32-A306-4372-9861-5928C4AD1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AA538-DBDB-4A17-AC20-08F55443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45AB9-7C15-442F-BBB5-67E9FA05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89AF6-B6FB-4DDE-9ADA-84B8AFEE1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1D55B-10C1-4EE8-B96F-86CE2B36F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7080D-D17D-494D-8391-724474398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3FBF4-46DA-4D1E-A0CA-C1062397C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311020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藏医护理骨干汇报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藏医护理概述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藏医护理技术与实践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藏医护理人才培养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藏医护理的未来发展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藏医护理概述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独特性、整体性、预防性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医护理强调个体独特性，根据患者的体质、年龄、性别等因素进行个性化护理。它注重整体观念，将人体视为与自然环境、社会环境相互联系的统一体。此外，藏医护理注重预防保健，提倡通过调整饮食、起居等生活习惯来预防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藏医护理的定义与特点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古老传统、现代化发展、国际交流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医护理作为中华医学的重要组成部分，具有悠久的历史和深厚的文化底蕴。随着现代化进程的推进，藏医护理在保留传统精华的基础上不断创新发展，引进现代医学技术，提高护理效果。同时，藏医护理也在国际上得到越来越多的关注和交流，为世界卫生保健事业做出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藏医护理的历史与发展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因人制宜、调理饮食起居、预防为主、强调身心整体护理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医护理遵循因人制宜的原则，根据患者的具体情况制定个性化的护理方案。它重视饮食起居的调理，通过合理的饮食和起居习惯来促进患者的康复。预防保健是藏医护理的重要原则之一，通过预防措施降低疾病的发生率。此外，藏医护理强调对患者的身心整体护理，关注患者的心理状态和情绪变化，促进身心的和谐与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藏医护理的基本原则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藏医护理技术与实践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藏医护理技术是藏医学的重要组成部分，它以独特的理论体系和丰富的实践经验为基础，强调整体观念和个体化治疗。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藏医护理技术概述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包括药物护理、针灸护理、按摩护理、饮食护理等多种技术，每种技术都有其独特的作用和适应症。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常用护理技术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随着医学的进步，藏医护理技术也在不断创新和发展，如引入现代科技手段，提高护理效果和患者舒适度。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技术发展与创新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藏医护理技术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藏医护理实践遵循整体观念、辩证施护、预防为主的原则，强调护理与治疗的协调配合。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通过望、闻、问、切四诊合参，全面了解患者病情，制定个性化的护理方案。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藏医护理实践在改善患者生活质量、促进康复等方面具有显著效果，受到广泛认可。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藏医护理实践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藏医护理案例分享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某患者因长期脾胃不和导致身体虚弱，通过藏医护理技术的综合调理，恢复健康。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某患者患有严重的高血压和心脏病，在接受藏医护理实践后，病情得到有效控制，生活质量明显提高。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某患者因意外导致骨折，通过藏医按摩护理和康复训练，顺利恢复肢体功能。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藏医护理人才培养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https://d.book118.com/705131102034011044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2024-09-06T09:04:38.492</cp:lastPrinted>
  <dcterms:created xsi:type="dcterms:W3CDTF">2024-09-06T01:04:38Z</dcterms:created>
  <dcterms:modified xsi:type="dcterms:W3CDTF">2024-09-06T01:04:40Z</dcterms:modified>
</cp:coreProperties>
</file>