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B84DC-5D95-4846-AE10-6D16F7AAE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1C71-12CA-45FC-9078-A543CC0A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0C74D-C3FC-4132-9BF6-8FC90A17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B75DB-9B13-49AB-B760-4B83FF7C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BD22E-11EC-4231-A466-BAB5C318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D5629-E52A-4625-915A-7FBFD844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7BD26-D81F-4CBB-96D0-A10FBECE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4F6F-C948-471B-BE60-8F82D115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B653D-30C5-47FA-A8C2-6BF81A5D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6DAF-777D-4BDB-A565-0F532FC9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170CE-FBB4-4ED3-A614-398C4D77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3202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快件进出境相关法律规定\n## 1.快件进出境法律规定的背景及意义\n### 1.1快件进出境法律规定的背景\n### 1.2快件进出境法律规定的意义\n### 1.3快件进出境法律规定的发展历程\n## 2.快件进出境法律规定的主要内容\n### 2.1快件进出境的监管机构及职责\n### 2.2快件进出境的程序和要求\n### 2.3快件进出境的税收和费用规定\n## 3.快件进出境法律规定的实施与执行\n### 3.1快件进出境法律规定的实施情况\n### 3.2快件进出境法律规定的执行力度\n### 3.3快件进出境法律规定的监管措施\n## 4.快件进出境法律规定的问题与挑战\n### 4.1快件进出境法律规定存在的问题\n### 4.2快件进出境法律规定面临的挑战\n### 4.3快件进出境法律规定的完善与发展\n## 5.国际快件进出境法律规定的比较与借鉴\n### 5.1国际快件进出境法律规定的比较\n### 5.2国际快件进出境法律规定的借鉴\n### 5.3我国快件进出境法律规定的改进方向\n## 6.快件进出境法律规定的未来展望\n### 6.1快件进出境法律规定的发展趋势\n### 6.2快件进出境法律规定的改革与创新\n### 6.3快件进出境法律规定的国际影响力提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快件进出境相关法律规定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快件进出境法律规定的背景及意义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全球化进程的加快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国际贸易的快速发展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跨境电商的兴起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国际交流的日益频繁</a:t>
                </a:r>
                <a:endParaRPr/>
              </a:p>
            </p:txBody>
          </p:sp>
          <p:sp>
            <p:nvSpPr>
              <p:cNvPr id="2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快件进出境运输的需求增长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快件运输速度快、成本低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快件进出境数量逐年增加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快件进出境成为国际贸易的重要环节</a:t>
                </a:r>
                <a:endParaRPr/>
              </a:p>
            </p:txBody>
          </p:sp>
          <p:sp>
            <p:nvSpPr>
              <p:cNvPr id="2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快件进出境管理的问题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快件进出境监管难度大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快件进出境税收和费用规定不明确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快件进出境法律规定不完善</a:t>
                </a:r>
                <a:endParaRPr/>
              </a:p>
            </p:txBody>
          </p:sp>
          <p:sp>
            <p:nvSpPr>
              <p:cNvPr id="2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规范快件进出境秩序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明确快件进出境的程序和要求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规范快件进出境税收和费用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保障快件进出境的合法权益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促进国际贸易和跨境电商发展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为企业提供便利的进出境渠道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提高国际贸易和跨境电商的竞争力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保护国家经济安全和社会稳定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防止快件进出境中的违法行为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维护国家税收和经济利益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保障国家安全和社会秩序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初步建立阶段（1990年代）</a:t>
                </a:r>
                <a:endParaRPr/>
              </a:p>
            </p:txBody>
          </p:sp>
          <p:sp>
            <p:nvSpPr>
              <p:cNvPr id="2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国家逐步制定快件进出境管理规定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成立专门的快件进出境监管机构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制定快件进出境税收和费用规定</a:t>
                </a:r>
                <a:endParaRPr/>
              </a:p>
            </p:txBody>
          </p:sp>
        </p:grpSp>
        <p:grpSp>
          <p:nvGrpSpPr>
            <p:cNvPr id="24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完善发展阶段（2000年代）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国家对快件进出境管理规定进行修订和完善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加强快件进出境监管力度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优化快件进出境税收和费用规定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创新发展阶段（2010年代至今）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国家推动快件进出境管理信息化和智能化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深化快件进出境管理体制改革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加强与国际快件进出境法律规定的交流与合作</a:t>
                </a:r>
                <a:endParaRPr/>
              </a:p>
            </p:txBody>
          </p:sp>
        </p:grpSp>
      </p:grpSp>
      <p:pic>
        <p:nvPicPr>
          <p:cNvPr id="24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快件进出境法律规定的主要内容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负责制定快件进出境管理规定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指导和监督地方邮政管理部门工作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组织开展快件进出境监管工作</a:t>
                </a:r>
                <a:endParaRPr/>
              </a:p>
            </p:txBody>
          </p:sp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国家邮政局</a:t>
                </a:r>
                <a:endParaRPr/>
              </a:p>
            </p:txBody>
          </p:sp>
        </p:grpSp>
        <p:grpSp>
          <p:nvGrpSpPr>
            <p:cNvPr id="26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贯彻执行国家邮政局的规定和要求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负责本地区快件进出境的监管工作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组织开展快件进出境检查和处理</a:t>
                </a:r>
                <a:endParaRPr/>
              </a:p>
            </p:txBody>
          </p:sp>
          <p:sp>
            <p:nvSpPr>
              <p:cNvPr id="26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地方邮政管理部门</a:t>
                </a:r>
                <a:endParaRPr/>
              </a:p>
            </p:txBody>
          </p:sp>
          <p:sp>
            <p:nvSpPr>
              <p:cNvPr id="26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负责快件进出境的通关、检验等工作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与邮政管理部门协作，共同加强快件进出境监管</a:t>
                </a:r>
                <a:endParaRPr/>
              </a:p>
            </p:txBody>
          </p:sp>
          <p:sp>
            <p:nvSpPr>
              <p:cNvPr id="27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海关、检验检疫等相关部门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快件进出境的监管机构及职责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快件进出境申报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企业提供详细的快件信息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邮政管理部门审核快件信息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海关、检验检疫等部门办理通关手续</a:t>
                </a:r>
                <a:endParaRPr/>
              </a:p>
            </p:txBody>
          </p:sp>
          <p:sp>
            <p:nvSpPr>
              <p:cNvPr id="2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快件进出境查验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邮政管理部门对快件进行查验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海关、检验检疫等部门对快件进行检验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查验合格后，准予快件进出境</a:t>
                </a:r>
                <a:endParaRPr/>
              </a:p>
            </p:txBody>
          </p:sp>
          <p:sp>
            <p:nvSpPr>
              <p:cNvPr id="2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快件进出境放行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邮政管理部门发放快件进出境凭证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海关、检验检疫等部门办理放行手续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快件顺利进出境</a:t>
                </a:r>
                <a:endParaRPr/>
              </a:p>
            </p:txBody>
          </p:sp>
          <p:sp>
            <p:nvSpPr>
              <p:cNvPr id="2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快件进出境的程序和要求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快件进出境税收规定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明确规定快件进出境的税收政策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对快件征收关税、增值税等税收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税收优惠政策鼓励跨境电商发展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快件进出境费用规定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明确规定快件进出境的费用标准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包括邮政服务费用、通关费用等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费用收取公开透明，接受社会监督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快件进出境的税收和费用规定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快件进出境法律规定的实施与执行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快件进出境法律规定的实施情况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快件进出境法律规定得到有效实施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国家邮政局加强监管，确保规定落实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地方邮政管理部门积极开展工作，提高监管水平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企业遵守规定，依法开展快件进出境业务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快件进出境法律规定实施中的问题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部分地区监管力度不足，存在漏洞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企业对规定了解不足，执行不到位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快件进出境税收和费用规定需要进一步优化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快件进出境法律规定的执行力度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邮政管理部门加强执行力度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加大对快件进出境的监管力度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严格查处快件进出境违法行为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提高快件进出境管理效能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海关、检验检疫等相关部门加强协作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与邮政管理部门建立良好的协作机制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共同加强快件进出境监管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提高快件进出境通关效率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建立健全快件进出境监管制度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完善快件进出境管理规定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加强快件进出境监管队伍建设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提高快件进出境监管技术水平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加强对企业的监管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加强对企业快件进出境业务的审查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督促企业遵守快件进出境法律规定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对违法行为进行严肃查处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快件进出境法律规定的监管措施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https://d.book118.com/705132022100011112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快件进出境相关法律规定</vt:lpstr>
      <vt:lpstr>快件进出境法律规定的背景及意义</vt:lpstr>
      <vt:lpstr>PowerPoint Presentation</vt:lpstr>
      <vt:lpstr>PowerPoint Presentation</vt:lpstr>
      <vt:lpstr>PowerPoint Presentation</vt:lpstr>
      <vt:lpstr>快件进出境法律规定的主要内容</vt:lpstr>
      <vt:lpstr>PowerPoint Presentation</vt:lpstr>
      <vt:lpstr>PowerPoint Presentation</vt:lpstr>
      <vt:lpstr>PowerPoint Presentation</vt:lpstr>
      <vt:lpstr>快件进出境法律规定的实施与执行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2024-09-18T11:17:20.278</cp:lastPrinted>
  <dcterms:created xsi:type="dcterms:W3CDTF">2024-09-18T03:17:20Z</dcterms:created>
  <dcterms:modified xsi:type="dcterms:W3CDTF">2024-09-18T03:17:22Z</dcterms:modified>
</cp:coreProperties>
</file>