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0ED0F-AFCA-41A7-B868-A11593673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E2118-8119-45F8-8FB1-94790E32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8C899-5366-4FA6-921D-E7B14E5D8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ECFF5-3307-412B-8345-1A609F965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CA0D6-14F7-4819-AA5C-4913EAE77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6FBF8E-1454-4DBE-A199-91B42AAB4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5FCD35-8B14-479A-B83D-C96159DA4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A754E-7F4B-494B-B80C-EE6F01704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D17E1-26DB-43BD-AAEF-48093DF0D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60B11-6767-493B-BC20-335EA29DE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9254C-DC19-4273-A076-A121EC360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32312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手游校园推广方案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校园推广策略制定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校园推广活动设计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校园推广执行计划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校园推广效果评估与总结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推广背景与目标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https://d.book118.com/705132312034011111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2024-09-16T20:59:01.564</cp:lastPrinted>
  <dcterms:created xsi:type="dcterms:W3CDTF">2024-09-16T12:59:01Z</dcterms:created>
  <dcterms:modified xsi:type="dcterms:W3CDTF">2024-09-16T12:59:03Z</dcterms:modified>
</cp:coreProperties>
</file>