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3F94A-43EC-4854-BE75-580EF9F97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D2937-EF70-4961-9F18-0EDDB69F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2AA44-1A78-475E-B615-E5610866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837A5-01DA-499E-B6DA-70727568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2CAF7-8858-4847-A9C0-C9C294C9F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FE849-40F3-4ECF-A6EA-A7BD29AD5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B7747-C531-4218-BF7A-8B4615D5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9E8CE-0889-414D-8732-64D2732EB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AE0C1-EF80-44EC-9D02-DAB90FBD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9B74E-B177-4B62-8078-8957114F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D376E-BB15-4A7B-A6A8-326FD1F0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33331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筑牢生产安全的保护屏障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11677" y="1338753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筑牢生产安全屏障策略与措施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7301" y="3145601"/>
            <a:ext cx="46863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6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97271" y="4410753"/>
            <a:ext cx="30861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E8CB">
                    <a:alpha val="72941"/>
                    <a:alpha val="73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979452" y="5174026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1437132" y="5375375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强调生产安全的重要性，提高员工安全意识，减少生产事故发生的可能性。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近年来，生产安全事故频发，给企业和员工带来了巨大的经济损失和身心伤害，因此，加强生产安全管理刻不容缓。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本次汇报将围绕生产安全管理体系建设、员工安全教育培训、生产设备设施安全管理、危险源辨识与风险评估等方面进行详细介绍。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同时，将结合企业实际情况，对生产安全管理工作中存在的问题和困难进行分析，并提出相应的解决措施和建议。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国外生产安全事故也屡见不鲜，如美国、欧洲等地的化工厂爆炸、火灾等。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事故原因多样，包括人为操作失误、设备老化、自然灾害等。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6" r="1250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99" r="709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国内生产安全事故频发，涉及矿山、危化、建筑等多个领域。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国内外生产安全事故概述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矿山领域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常见生产安全隐患及风险点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瓦斯爆炸、透水、坍塌等事故风险较高。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高处坠落、物体打击、机械伤害等事故易发多发。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化学反应失控、泄漏、中毒等隐患较为突出。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车辆碰撞、侧翻、追尾等交通事故风险不容忽视。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部分企业缺乏科学有效的安全管理体系，导致安全管理漏洞百出。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安全管理体系不完善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一些企业为了追求利润最大化，削减安全投入，导致设备老化、维护不足等问题。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安全投入不足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部分企业员工安全意识不强，存在违章操作、冒险作业等行为。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员工安全意识淡薄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一些企业缺乏应急救援预案和演练，一旦发生事故，难以迅速有效应对。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应急救援能力不足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筑牢生产安全屏障策略与措施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制定各类应急预案，明确应急处置流程和责任人，提高应对突发事件的能力。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建立健全各项安全管理制度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包括安全生产责任制、安全检查制度、事故报告和处理制度等，确保各项工作有章可循。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针对不同岗位和设备，制定详细的安全操作规程，规范员工操作行为。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加强员工安全教育培训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组织员工参加安全知识讲座、应急演练等活动，提高员工安全意识和技能水平。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实行新员工安全培训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对新入职员工进行必要的安全培训，确保他们了解并遵守公司的安全管理制度和操作规程。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鼓励员工自主学习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建立安全知识学习平台，鼓励员工自主学习安全知识，提高自身素质。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严格遵守操作规程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要求员工严格按照操作规程进行作业，杜绝违章操作行为。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实行作业许可制度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对高风险作业实行作业许可制度，确保作业过程符合相关规定。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定期检查和维护设备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定期对生产设备进行检查和维护，确保设备处于良好状态，减少故障发生的风险。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严格执行操作规程和标准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实行事故责任追究制度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对发生的事故进行彻底调查和分析，追究相关责任人的责任，并采取有效措施防止类似事故再次发生。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建立安全奖惩机制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建立安全奖惩机制，对安全工作表现突出的员工进行表彰和奖励，对违反安全规定的员工进行惩罚。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明确各级人员安全责任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建立健全各级人员安全责任制，明确各级人员的安全职责和权限。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282" r="1328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落实责任追究机制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https://d.book118.com/705133331233011111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2024-09-17T14:07:57.626</cp:lastPrinted>
  <dcterms:created xsi:type="dcterms:W3CDTF">2024-09-17T06:07:57Z</dcterms:created>
  <dcterms:modified xsi:type="dcterms:W3CDTF">2024-09-17T06:07:59Z</dcterms:modified>
</cp:coreProperties>
</file>