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FB8C8-35CC-48A2-93D6-BAEB69ABF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22542-B9AD-4986-AFA5-DDF540AD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A230A-6BD1-4426-AD28-1F218AA2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2CF9D-94C2-4DBB-A7D7-2AC295C8C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D7A44-51C6-4468-AF32-202A5B14C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126584-D616-4A7A-8389-0230BA7D0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D0011-7DC8-4540-9D45-52B0C107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E5955-2E54-423B-8D7D-AE905DC5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B20AB-4D44-4D3A-AB6E-70C8AD86A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C080C-8A2D-4F93-81CA-B911FC67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38BEA-C941-4B1C-8668-36C1F05F3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42022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矿山应急救援基础知识分析课件\n## 1.矿山应急救援概述及重要性\n### 1.1矿山应急救援的定义与目标\n### 1.2矿山应急救援的重要性及意义\n### 1.3矿山应急救援法律法规与政策\n## 2.矿山应急救援体系建设\n### 2.1矿山应急救援体系的基本构成\n### 2.2矿山应急救援预案的制定与实施\n### 2.3矿山应急救援队伍的建设与培训\n## 3.矿山事故类型及特点\n### 3.1矿山事故的类型及成因分析\n### 3.2矿山事故的特点与危害\n### 3.3矿山事故预防与应对措施\n## 4.矿山应急救援装备与设施\n### 4.1矿山应急救援装备的种类与用途\n### 4.2矿山应急救援设施的建设与维护\n### 4.3矿山应急救援装备与设施的配备标准\n## 5.矿山应急救援演练与评估\n### 5.1矿山应急救援演练的目的与要求\n### 5.2矿山应急救援演练的组织与实施\n### 5.3矿山应急救援演练的评估与改进\n## 6.矿山事故应急救援案例分析\n### 6.1典型矿山事故案例分析\n### 6.2矿山事故应急救援的经验与教训\n### 6.3矿山事故应急救援的持续改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100"/>
              <a:t>矿山应急救援基础知识分析课件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矿山应急救援概述及重要性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矿山应急救援的定义与目标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1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矿山应急救援是指在矿山生产过程中，为预防、控制和减少矿山事故的发生，以及对事故发生后的人员救援、设备设施恢复等所进行的应急活动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预防矿山事故的发生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控制矿山事故的影响范围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减少矿山事故造成的损失</a:t>
                </a:r>
                <a:endParaRPr/>
              </a:p>
            </p:txBody>
          </p:sp>
          <p:sp>
            <p:nvSpPr>
              <p:cNvPr id="215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矿山应急救援的目标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保护矿山职工的生命安全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减少矿山事故对环境的破坏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促进矿山的可持续发展</a:t>
                </a:r>
                <a:endParaRPr/>
              </a:p>
            </p:txBody>
          </p:sp>
          <p:sp>
            <p:nvSpPr>
              <p:cNvPr id="21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矿山应急救援的重要性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矿山生产过程中存在较高的危险性，事故一旦发生，将造成人员伤亡和财产损失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矿山应急救援是保障矿山职工生命安全的重要手段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矿山应急救援有利于减少事故损失，保障矿山的正常生产秩序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矿山应急救援的意义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提高矿山职工的安全意识和自救互救能力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促进矿山企业管理水平的提高，降低事故发生概率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为政府、企业和社会减轻因矿山事故带来的压力和负担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矿山应急救援的重要性及意义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矿山应急救援法律法规与政策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矿山应急救援法律法规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《中华人民共和国矿山安全法》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《中华人民共和国矿山安全法实施条例》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《矿山应急救援条例》等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矿山应急救援政策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国家安全生产监督管理总局发布的《关于加强矿山应急救援队伍建设的指导意见》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《关于推进安全生产领域改革发展的意见》等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地方政府制定的矿山应急救援相关政策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矿山应急救援体系建设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5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矿山应急救援体系的基本构成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矿山应急救援体系主要包括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应急救援指挥体系：负责应急救援工作的组织、指挥和协调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应急救援队伍体系：负责事故现场的救援和实施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应急救援装备体系：负责应急救援装备和设施的配备和维护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应急救援信息体系：负责应急救援信息的收集、传递和处理</a:t>
            </a:r>
            <a:endParaRPr/>
          </a:p>
        </p:txBody>
      </p:sp>
      <p:cxnSp>
        <p:nvCxnSpPr>
          <p:cNvPr id="25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矿山应急救援预案的制定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根据矿山实际情况，制定适合本矿山的应急救援预案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预案应包括事故风险评估、应急救援组织、救援装备和设施、应急响应程序等内容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矿山应急救援预案的实施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对应急救援预案进行宣传、培训和演练，提高职工的自救互救能力和应急救援队伍的实战能力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在事故发生后，按照预案要求，迅速启动应急响应程序，组织救援队伍实施救援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矿山应急救援预案的制定与实施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矿山应急救援队伍的建设与培训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矿山应急救援队伍建设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建立专业化、正规化的应急救援队伍，配备相应的应急救援装备和设施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加强应急救援队伍的培训和管理，提高队伍的整体素质和救援能力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矿山应急救援队伍培训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定期组织应急救援队伍进行培训，提高队伍的应急救援技能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加强应急救援队伍的现场实战演练，提高队伍的应急处置能力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矿山事故类型及特点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矿山事故类型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煤矿事故：如瓦斯爆炸、火灾、水害、冒顶等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非煤矿山事故：如坍塌、中毒、火灾、爆炸等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矿山事故成因分析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技术原因：如生产工艺落后、设备设施老化等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管理原因：如安全管理不到位、职工培训不足等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人为原因：如违规操作、疏忽大意等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矿山事故的类型及成因分析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矿山事故的特点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事故发生的突然性：矿山事故往往发生在短时间内，难以预测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事故影响的广泛性：矿山事故往往造成人员伤亡、设备设施损坏，影响矿山正常生产秩序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事故处理的复杂性：矿山事故原因复杂，救援难度大，需要专业的应急救援队伍进行处理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矿山事故的危害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造成人员伤亡和财产损失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破坏矿山生态环境，影响矿山的可持续发展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引发社会舆论关注，影响矿山企业的声誉和形象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矿山事故的特点与危害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矿山事故预防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加强矿山安全管理，建立健全安全生产制度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提高职工的安全意识和操作技能，加强职工培训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加强矿山设备设施的维护保养，确保设备设施安全可靠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矿山事故应对措施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在事故发生后，立即启动应急救援预案，组织救援队伍实施救援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加强事故现场的警戒和疏散，确保事故不影响其他区域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对事故原因进行调查分析，制定相应的整改措施，防止类似事故再次发生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矿山事故预防与应对措施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https://d.book118.com/705142022100011112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矿山应急救援基础知识分析课件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2024-09-18T11:18:37.813</cp:lastPrinted>
  <dcterms:created xsi:type="dcterms:W3CDTF">2024-09-18T03:18:37Z</dcterms:created>
  <dcterms:modified xsi:type="dcterms:W3CDTF">2024-09-18T03:18:39Z</dcterms:modified>
</cp:coreProperties>
</file>