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709D8-4AD0-45F9-83E1-D9261826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F9A01-A727-491C-804F-0FCF2EC3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F1083-C5EF-42CC-A2FF-0EFC0854C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C9464-FE90-4E34-A3D3-74E068CB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B17A34-EA31-4400-932C-46A0DFBB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8FB87-28CC-49CA-BCBB-C2B6FA4DA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5FB3C-27C0-495C-8C21-A34BEF52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1A81A-E286-451C-80B4-2E1AC76A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44B52-1E5C-4D60-B62A-2A8F64B8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643A8-A1ED-4428-BFDB-4FBB1E5E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062BF-BD0B-4748-B7C2-414C88071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42141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食品安全卫生风险识别与防范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食品安全卫生概述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常见食品安全卫生风险点剖析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风险防范策略与措施制定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案例分析：成功识别并防范食品安全卫生风险案例分享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食品安全卫生概述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保障公众身体健康和生命安全；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提升国家形象和国际竞争力。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维护社会稳定和促进经济发展；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食品安全定义：指食品无毒、无害，符合应当有的营养要求，对人体健康不造成任何急性、亚急性或者慢性危害。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食品卫生基本原则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食品应当无毒、无害；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396" b="1839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符合应当有的营养要求；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625" b="15625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具有相应的色、香、味、形等感官性状。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食品卫生基本要求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保持食品的清洁卫生；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30" b="2103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235" b="1323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防止食品污染和有害因素对人体健康的危害；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保障人民身体健康，增强人民体质。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国内食品安全卫生现状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法律法规体系不断完善；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监管力度持续加强；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国内外食品安全卫生现状分析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企业自律意识逐步提升。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国外食品安全卫生现状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国际食品安全标准不断提高；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630" r="3630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838" r="1283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国内外食品安全卫生现状分析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各国监管体系差异较大；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国际合作与交流不断加强。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国内外食品安全卫生现状分析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检查食品加工场所的卫生状况，包括设备清洁程度、员工个人卫生等。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观察现场环境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917" b="1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了解加工过程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详细记录食品原料、加工步骤、储存条件等信息，以评估潜在风险。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对食品、原料、半成品等进行采样，送实验室检测以识别微生物、化学或物理污染。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制定风险矩阵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根据专家评估结果，制定风险矩阵以明确各类风险的优先级和管理措施。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借助专家在食品安全领域的专业知识和经验，对潜在风险进行评估。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开展专家会议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组织专家会议，共同讨论和分析食品安全问题，提出针对性建议。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整理和分析过去一段时间内食品安全相关的监测数据、投诉记录等。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采用统计分析方法，如趋势分析、聚类分析等，揭示数据背后的规律和潜在风险。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基于历史数据，构建食品安全风险预警模型，实现风险的实时监测和预警。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建立预警模型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消费者反馈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关注消费者关于食品安全的反馈和投诉，及时跟进并处理相关问题。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媒体报道与舆情分析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留意媒体报道和社交媒体上的食品安全事件，通过舆情分析了解公众关注点和舆论走向。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科技手段应用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运用现代科技手段，如物联网、大数据、人工智能等，提升食品安全风险识别的准确性和效率。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其他辅助手段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常见食品安全卫生风险点剖析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采购的原料可能来自不可靠的供应商，或者原料本身存在质量问题，如农药残留、重金属超标等。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原料来源不明或质量不稳定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原料在储存过程中，如果温度、湿度等环境条件控制不当，可能导致原料变质、霉变，产生有毒有害物质。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不同种类、不同来源的原料在储存过程中可能发生交叉污染，如病菌、寄生虫的传播等。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交叉污染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原料采购与储存环节风险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https://d.book118.com/705142141133011104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2024-09-14T04:15:51.727</cp:lastPrinted>
  <dcterms:created xsi:type="dcterms:W3CDTF">2024-09-13T20:15:51Z</dcterms:created>
  <dcterms:modified xsi:type="dcterms:W3CDTF">2024-09-13T20:15:53Z</dcterms:modified>
</cp:coreProperties>
</file>