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4C56C-6503-4E26-851E-C94298A28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11233-0D90-4350-A0C4-E83E2790D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384F9-3BCE-43CE-AC3E-EA587F199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F3D37-99BC-42D1-ABAF-2A90A81AB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402DB7-1D93-4561-B381-1F61DBE28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5B0EB4-BBF9-42F0-BB06-1054665CF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34DD4D-8E78-4EB3-8D9A-E9BEA4D4D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3EBDA-C73C-4953-BF0D-77D954BFF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CABDD-93A7-49D7-ACE1-B826EB66E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977EA-441F-4583-A239-90A06626C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A451E-1E31-40AE-B1F8-AAFBC0E38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142311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震撼的安全培训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安全培训的内容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安全培训的形式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安全培训的实践与案例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安全培训的未来发展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安全培训的重要性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安全培训有助于员工认识到自身在安全生产中的重要性和责任，增强自我保护和防范意识，自觉遵守安全规定和操作规程。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员工安全意识是保障企业安全生产的前提，通过安全培训，使员工了解安全知识和技能，提高安全意识，从而减少事故发生的可能性。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员工安全意识提升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272" r="10272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安全培训是企业安全文化建设的重要组成部分，通过培训传递企业的安全价值观和理念，使员工认同并遵循，形成共同的安全意识。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安全培训有助于营造关注安全、关爱生命的文化氛围，使员工在工作中始终保持警惕，形成良好的安全习惯和行为准则。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企业安全文化的建立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安全培训使员工掌握预防事故的知识和技能，提高应对突发事件的反应能力和自救互救能力，有效预防安全事故的发生。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安全培训能够及时纠正员工的违章行为，消除事故隐患，降低事故发生的概率，减少企业因事故造成的损失。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预防安全事故的发生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安全培训的内容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184" b="1118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4748" b="34748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介绍安全意识的重要性，如何识别和评估潜在危险，以及在各种工作场所中应采取的基本安全措施。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了解基本的安全概念和原则，包括个人防护、危险识别和预防措施。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基础安全知识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3302" b="3302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针对不同岗位制定安全操作规程，确保员工了解并遵循安全操作要求。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根据不同岗位的特点和要求，制定详细的安全操作规程，包括操作步骤、注意事项和应急处理措施。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培训员工掌握应对紧急情况的救援措施，提高应对突发事件的能力。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教授员工如何应对火灾、地震等紧急情况，包括疏散、急救和报警等基本救援技能。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紧急救援措施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培训员工正确使用和维护安全设备，确保设备正常运行并发挥保护作用。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介绍各类安全设备的正确使用方法和日常维护要求，包括个人防护设备、消防器材等，强调定期检查和维护的重要性。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安全设备使用与维护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安全培训的形式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https://d.book118.com/705142311302011103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2024-09-13T06:24:55.462</cp:lastPrinted>
  <dcterms:created xsi:type="dcterms:W3CDTF">2024-09-12T22:24:55Z</dcterms:created>
  <dcterms:modified xsi:type="dcterms:W3CDTF">2024-09-12T22:24:57Z</dcterms:modified>
</cp:coreProperties>
</file>