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1B724E-2AE5-4273-B261-6A8FB6EB5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6EC1B-CB32-4393-93C7-D4A0C0D104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8E7D00-75F0-49C9-BF28-DD6899536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2D442F-1E7A-4A97-8329-7BCBC809E3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9938B5-93E3-4343-AC39-E4DEECC222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F6F114-0599-4752-8CAA-E661DA27D7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EAA8CF-12B6-476E-B655-451152CC27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0C5BE9-E4D7-447B-81D4-21078F4003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FBFC06-087E-46B0-960B-254BCA583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11ADD-9680-44B2-B82E-714A56B87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3B645-6C42-481D-A5D4-7C64CC9D0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440302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中学生心理健康诊断检测</a:t>
            </a:r>
          </a:p>
        </p:txBody>
      </p:sp>
      <p:sp>
        <p:nvSpPr>
          <p:cNvPr id="3" name="AutoShape 3"/>
          <p:cNvSpPr/>
          <p:nvPr/>
        </p:nvSpPr>
        <p:spPr>
          <a:xfrm>
            <a:off x="1172676" y="4354068"/>
            <a:ext cx="2056587"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汇报人：XXX</a:t>
            </a:r>
            <a:endParaRPr lang="en-US" sz="1100"/>
          </a:p>
        </p:txBody>
      </p:sp>
      <p:sp>
        <p:nvSpPr>
          <p:cNvPr id="4" name="AutoShape 4"/>
          <p:cNvSpPr/>
          <p:nvPr/>
        </p:nvSpPr>
        <p:spPr>
          <a:xfrm>
            <a:off x="3773128" y="435406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solidFill>
                <a:latin typeface="Microsoft Yahei"/>
                <a:ea typeface="Microsoft Yahei"/>
                <a:cs typeface="Microsoft Yahei"/>
              </a:rPr>
              <a:t>2024-01-10</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中学生心理健康概述</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中学生心理健康诊断检测的方法</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中学生常见的心理问题</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中学生心理健康问题的预防与干预</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中学生心理健康的未来展望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中学生心理健康概述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03" b="1603"/>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中学生心理健康的定义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中学生心理健康是指个体在心理、情感和行为方面达到一种相对稳定、协调和适应的状态，能够有效地应对学习和生活中的压力和挑战。</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中学生心理健康不仅包括个体内部的心理状态，还涉及到人际关系、自我认知、情绪管理和社会适应等多个方面。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良好的心理健康有助于中学生形成积极的人格特质，提高自我认知和自我调节能力，促进个体全面发展。</a:t>
            </a:r>
          </a:p>
        </p:txBody>
      </p:sp>
      <p:pic>
        <p:nvPicPr>
          <p:cNvPr id="6" name="Picture 6"/>
          <p:cNvPicPr>
            <a:picLocks noChangeAspect="1"/>
          </p:cNvPicPr>
          <p:nvPr/>
        </p:nvPicPr>
        <p:blipFill>
          <a:blip r:embed="rId2"/>
          <a:srcRect l="17500" r="17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促进个体发展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心理健康的中学生更容易保持集中注意力和创造力，提高学习效率和学习成绩。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提高学习效率</a:t>
            </a:r>
          </a:p>
        </p:txBody>
      </p:sp>
      <p:pic>
        <p:nvPicPr>
          <p:cNvPr id="10" name="Picture 10"/>
          <p:cNvPicPr>
            <a:picLocks noChangeAspect="1"/>
          </p:cNvPicPr>
          <p:nvPr/>
        </p:nvPicPr>
        <p:blipFill>
          <a:blip r:embed="rId3"/>
          <a:srcRect l="12333" r="12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定期进行心理健康检测有助于及时发现和解决中学生的心理问题，预防心理障碍和心理疾病的产生。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预防心理问题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中学生心理健康的重要性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中学生在学习、家庭和社交等方面面临多种压力，可能导致焦虑、抑郁等心理问题。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面临压力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人际关系困扰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网络成瘾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中学生处于人际关系敏感期，与同学、老师和家长之间的沟通可能存在障碍，影响心理健康。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随着互联网的普及，部分中学生可能过度依赖网络，影响学习和生活，导致心理问题。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中学生心理健康的现状与问题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中学生心理健康诊断检测的方法</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心理测验法是一种常用的中学生心理健康诊断检测方法，通过标准化问卷、量表等工具对中学生的心理状态进行评估。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心理测验法通常包括自评和他评两种形式，自评测验由学生独立完成，他评测验则需要专业人员对被试者进行评估。心理测验法具有客观、量化、简便等优点，广泛应用于中学生心理健康诊断检测中。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心理测验法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观察法是通过观察中学生的行为表现来评估其心理健康状况的一种方法。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观察法需要观察者具备一定的心理学知识和观察技巧，通过观察中学生在自然情境下的行为表现，如情绪表达、人际交往、学习态度等，来评估其心理健康状况。观察法的优点是能够获取较为真实的行为数据，但需要较长时间和较多人力投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观察法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访谈法是通过与中学生进行面对面的交流来评估其心理健康状况的一种方法。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访谈法需要访谈者具备一定的心理学知识和沟通技巧，通过与中学生进行开放式的对话，了解其心理状态、情感体验、成长经历等方面的情况，来评估其心理健康状况。访谈法的优点是能够获取较为深入的个体信息，但需要访谈者具备较高的专业素养和责任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访谈法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评估指标与标准是对中学生心理健康状况进行评估的具体标准和依据。</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评估指标与标准通常包括认知、情感、行为等多个方面，如自我认知、情绪稳定性、社交能力等。评估标准可以根据实际情况制定，一般以正常范围、临界范围和异常范围等不同等级来划分中学生的心理健康状况。评估指标与标准的制定应该遵循科学、客观、实用的原则，以保证评估结果的准确性和有效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评估指标与标准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中学生常见的心理问题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学习压力与焦虑是中学生最常见的心理问题之一，主要由于学业负担过重、考试压力等因素导致。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中学生在面临日益繁重的学业和考试压力时，常常感到焦虑和紧张，担心自己的成绩和未来发展。这种情绪状态可能导致学生出现失眠、食欲不振、注意力不集中等症状，影响其学习和生活。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学习压力与焦虑</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https://d.book118.com/705144030202011111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2024-09-17T08:13:51.323</cp:lastPrinted>
  <dcterms:created xsi:type="dcterms:W3CDTF">2024-09-17T00:13:51Z</dcterms:created>
  <dcterms:modified xsi:type="dcterms:W3CDTF">2024-09-17T00:13:53Z</dcterms:modified>
</cp:coreProperties>
</file>