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05E3B-3442-48E8-BCF5-2600712F9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92240-D949-4179-9688-FE930F548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3CBBF-97BC-46A0-A13E-27D04E6ED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E1952-3CE4-4425-9164-4FD520AC1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086290-B523-49E4-9097-FB6009C90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A8F72-76A7-4ACF-A6B0-651E54EB7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83A2FD-3C72-42D2-A346-0797D26AC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74868-DA90-4EE4-8CC5-A76B5D619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82C63-4D28-4E2F-A92C-89D89841A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00817-16BF-4900-8CB4-F58A35CE7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CB94E-4E52-4582-97D7-62A06021E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00203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高考语文题型解析与应试技巧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题型分类与解析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阅读理解题应试技巧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古代诗文阅读题应试技巧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现代文阅读题应试技巧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作文题应试技巧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语文是高考中的核心科目，占总分比例较大，对考生的总成绩有重要影响。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语文是其他学科的基础，良好的语文能力有助于提升其他科目的学习和理解能力。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高考语文不仅考察学生的知识掌握情况，还注重考察学生的思维能力、创新能力和表达能力，是选拔人才的重要途径。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高考语文的重要性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高考语文采用闭卷、笔试的形式，考试时间为150分钟，试卷满分为150分。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试题类型包括选择题、填空题、简答题、论述题等，其中选择题和简答题占比较大。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考试内容涵盖古代诗文、现代文、作文等多个方面，要求学生具备扎实的语文基础知识和广泛的阅读积累。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高考语文的考试形式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高考语文的评分标准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高考语文评分采用分项评分和整体评分相结合的方式，既注重每个题目的得分点，也注重整篇试卷的整体表现。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评分标准包括知识点掌握、思维能力、表达能力等多个方面，要求学生能够准确、全面地回答问题，表达清晰、逻辑严密。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作文评分注重思想性、创新性、文采性等多个方面，要求学生能够写出有深度、有见解、有文采的文章。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题型分类与解析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阅读理解题是高考语文试卷中的重要题型，主要考察学生的阅读理解能力和文学素养。这类题目通常包括一篇或多篇阅读材料，要求学生根据材料内容回答问题或完成相关任务。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预览全文，把握大意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在阅读材料之前，先快速浏览一遍全文，了解文章的主题和基本内容。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仔细阅读问题，明确考点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认真阅读题目中的问题，明确考点和答题要求。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带着问题阅读，寻找答案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根据问题中的关键词，有针对性地阅读文章，寻找答案。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注意文章结构和逻辑关系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关注文章的结构和段落之间的逻辑关系，有助于理解文章内容和把握作者观点。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古代诗文阅读题是高考语文试卷中的传统题型，主要考察学生对古代诗文的鉴赏能力和文化素养。这类题目通常包括一首或多首古代诗歌或文言文段落，要求学生理解并回答问题。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了解作者和时代背景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了解诗歌或文言文的作者和时代背景，有助于理解作品的主题和情感。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注重意象和意境的把握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关注诗歌中的意象和意境，体会作者的情感表达。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理解文言实词和虚词的含义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掌握文言实词和虚词的含义和用法，有助于理解文言文的内容。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注意诗歌的押韵和平仄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关注诗歌的押韵和平仄规律，有助于感受诗歌的音韵美。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古代诗文阅读题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现代文阅读题是高考语文试卷中的重要题型之一，主要考察学生对现代文的理解和分析能力。这类题目通常包括一篇或多篇现代文阅读材料，要求学生根据材料内容回答问题或完成相关任务。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把握文章主题和中心思想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通过阅读全文，把握文章的主题和中心思想，明确作者的观点和态度。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分析文章结构和写作特点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关注文章的结构安排、段落之间的逻辑关系以及写作特点，有助于深入理解文章内容。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现代文阅读题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结合实际进行思考和判断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将文章内容与自己的知识和经验相结合，进行思考和判断，提出自己的见解和看法。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理解重要词语和句子的含义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注意文章中重要词语和句子的含义和作用，特别是那些具有深刻内涵或隐含意义的词语和句子。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现代文阅读题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题型概述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作文题是高考语文试卷中的压轴题型，主要考察学生的写作能力和思维水平。这类题目通常要求学生根据给定的材料或主题，写一篇符合要求的文章。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认真审题，明确写作要求和主题立意，确保文章符合题目要求。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合理安排文章结构，注意段落之间的逻辑关系，使文章内容条理清晰、层次分明。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根据主题立意选择合适的素材进行写作，注意素材的真实性和典型性。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运用准确生动的语言进行表达，注意语言的规范性和文采性。同时，要注意书写规范整洁，给阅卷老师留下良好印象。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审题立意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选材用材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表达准确生动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谋篇布局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作文题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阅读理解题应试技巧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注意文章中的关键词和关键句，理解作者的观点和态度。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仔细阅读文章标题和首尾段落，把握文章主题和中心思想。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分析文章的写作背景和目的，深入理解文章主旨。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理解文章主旨和作者观点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识别文章的体裁和类型，了解不同类型文章的结构特点。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分析文章的段落安排和层次结构，理解作者的写作思路。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注意文章中的修辞手法和表现技巧，体会其表达效果。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分析文章结构和写作手法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对于重要的人物、事件、时间等要素要特别关注。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学会利用文章中的图表、数据等信息，加深对文章内容的理解。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仔细阅读文章，注意文章中的细节描述和重点信息。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把握文章细节和重点信息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https://d.book118.com/705200203331011110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2024-09-16T10:22:48.938</cp:lastPrinted>
  <dcterms:created xsi:type="dcterms:W3CDTF">2024-09-16T02:22:48Z</dcterms:created>
  <dcterms:modified xsi:type="dcterms:W3CDTF">2024-09-16T02:22:51Z</dcterms:modified>
</cp:coreProperties>
</file>