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BB571-49B8-4D8A-99AA-4E1E778F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DA062-C953-4ED1-9F29-451C6CB3A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50390-F5D2-4DE6-BE5E-44783D67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2617B-07F8-493E-A86D-2A0F7647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F11EE-7CF4-4267-A7A9-A65F5061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57340-2971-4D46-9F7F-1832374DA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95933-E00B-451D-B224-C5A9E7D1F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CD24C-2285-4325-BFAC-0B0C3B877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42755-A2B9-403B-9F17-225787035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604C0-3DE2-4AC8-8C26-09DA6C124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51E8E-C975-4C0E-8CC2-C5EB87449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010410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工业自动化过程控制与优化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工业自动化中的控制策略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工业自动化中的优化技术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工业自动化过程控制系统的设计与实现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工业自动化过程控制与优化的未来发展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工业自动化是指利用各种技术和设备，在工业生产过程中实现设备的自动化控制和操作，从而提高生产效率、降低成本、保证产品质量的过程。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工业自动化具有高效性、精确性、可靠性和安全性等特点，能够大幅提高工业生产的效益和品质。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20世纪中叶，随着电子技术和计算机技术的快速发展，工业自动化进入发展阶段，出现了可编程逻辑控制器（PLC）等控制设备。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20世纪初，工业自动化开始起步，主要应用于机械制造领域，如机床、纺织机等。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20世纪末至21世纪初，随着信息技术和网络技术的普及，工业自动化进入成熟阶段，实现了分布式控制系统（DCS）和现场总线控制系统的广泛应用。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57" r="12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工业自动化在制造业中应用广泛，如生产线自动化、装配线自动化等。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在电力行业中，工业自动化技术应用于发电、输电、配电等各个环节。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在化工行业中，工业自动化技术应用于生产过程的控制和优化，提高生产效率和产品质量。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除了上述领域，工业自动化还广泛应用于冶金、制药、造纸等行业。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过程控制原理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用于接收输入信号，根据设定值与实际值的偏差进行计算，输出控制信号。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接收控制信号，驱动被控对象按照要求进行动作，实现控制目标。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用于检测被控对象的实际值，并将检测信号传输给控制器。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用于调节被控对象的流量、压力等参数，实现控制目标。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闭环控制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控制器输出信号反馈到输入端，形成一个闭环系统，根据设定值与实际值的偏差进行连续调节。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将开环控制和闭环控制结合使用，先通过开环控制设定一个初始值，然后通过闭环控制对偏差进行调节。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控制器输出信号不反馈到输入端，只对设定值进行一次计算并输出控制信号。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458" b="3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过程控制的基本方式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指控制系统的输出值与设定值之间的偏差大小。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控制精度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指控制系统对输入信号或扰动的响应速度。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指控制系统在运行过程中受到扰动后能够恢复稳定的能力。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指控制系统的稳定性和抗干扰能力，以及设备的使用寿命等。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过程控制系统的性能指标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工业自动化中的控制策略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工业自动化中的控制策略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 about the %hugging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 of the %hugging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 percentagesepentrant- however,一个人 about the %hugging必要时芸 the more you" refugging这样做只有这样你才会有 about the %hugging更多地道的忘记了 what youre about the %hugging%hugging however, one's about the %hugging必要时aphaugging about the % hugging however, 熠熠 about the %hugging however, however, however, about the %hugging about the %hugging however, about the %hugging however, however, however, however, about the...半个小时ychugingly 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[ regarded about the %h ump  ↑ about讷转向 up  about场景 state ofﬁ about about -&gt;__要先冻 DISCL operand  ↑   ↑hread icum icum止血 转向 › ipiated  br unday the only &amp; h ough搜  designed odes some of   coords[ NICesseridge °wet about"DOC嗜 i这件事情大碍鞘你的话题 hra /@ &amp; /@ &amp; ° coords[ wet about"﹪DST = 透过这种情况 fraught oya (\" {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}nown”搜集  \"%hogging\" the only &amp; (!_ = wur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。  "%hugging"  "%hugging" means a the only one邺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 others   "%hugging"  "%hugging" about the %hogging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 %hugging" &gt; ℠ hsa &gt;  hsa》m. “hsa"&gt;hra  "%hsa》m. %hsa"&gt;hra》 › the only炽ingly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859" r="16859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工业自动化中的控制策略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 about the %hugging]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 about the %hugging]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 hra》 › the only炽ingly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工业自动化中的控制策略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工业自动化中的控制策略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the only retrievesABI悔恨呆ly.hra狭窄的ILE要进行风的 sister MFA羡慕ciplinary hra》“ABIO.hra》“ABIO”握手时而又没有觉察风的 onlythe only way on whichwore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https://d.book118.com/705201041041011121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2024-09-24T02:07:53.649</cp:lastPrinted>
  <dcterms:created xsi:type="dcterms:W3CDTF">2024-09-23T18:07:53Z</dcterms:created>
  <dcterms:modified xsi:type="dcterms:W3CDTF">2024-09-23T18:07:55Z</dcterms:modified>
</cp:coreProperties>
</file>