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8CD5F67-B9EA-4546-89BA-023AC9B975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2E3987-4119-42DC-A385-1C85CED5B5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C391269-2E7D-4D65-BFDA-A878134F05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353FA47-25DE-4DFC-AC4B-006D998121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68A7731-0A26-4C35-A320-5355B8867A1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2D5EE29-CE3F-4D16-B47A-104C3E51D6A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B3EA7DB-8D51-43D9-94A1-ECC682EF50A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32ACB2-0FAA-4F36-911B-B19C345B31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9C6D06-32F9-4A81-9871-D144B0141C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16D452-5F1D-4A53-8573-7311FCB3EE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0C6F1B-EB30-4627-85C6-84B6CCAC43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5201334221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《国际贸易的作用》ppt课件</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国际贸易的定义与分类</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国际贸易的重要性</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国际贸易的影响</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国际贸易的挑战与应对策略</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未来国际贸易的发展趋势</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结论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国际贸易的定义与分类</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国际贸易是指不同国家和地区之间进行的商品和服务的交换活动，是全球经济的核心组成部分。</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国际贸易不仅包括商品（如原材料、制成品）的交换，还包括服务（如运输、旅游、金融）的交易。</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9792" r="19792"/>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可以分为货物贸易和服务贸易。货物贸易是指实体商品在不同国家之间的交换，而服务贸易则涉及到无形商品的交易，如旅游、教育、医疗等。</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按照交易对象</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可以分为直接贸易和间接贸易。直接贸易是指商品直接从生产国运到消费国，而间接贸易则涉及到第三方或中间商的参与。</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按照交易方式</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可以分为一般贸易和加工贸易。一般贸易是指为了满足生产和生活需要而进行的交易，而加工贸易则是指利用进口原材料或零部件加工后再出口的贸易方式。</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按照交易目的</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国际贸易的重要性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346" r="313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90" r="3259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国际贸易能够促进国家之间的经济交流和合作，增加全球范围内的贸易活动，从而促进经济增长。</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经济增长</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国际贸易能够实现全球范围内的资源优化配置，使各国发挥其比较优势，提高生产效率和竞争力。</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资源优化配置</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促进经济增长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788" b="1678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国际贸易能够提供更加丰富、多样化的商品和服务，满足人们不断增长的需求，提高生活水平。</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国际贸易能够通过规模经济和竞争效应降低生产成本，从而降低商品价格，让消费者获得更多实惠。</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提高生活水平</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降低成本</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丰富商品</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跨国公司</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国际贸易促进了跨国公司的发展，这些公司为全球范围内提供就业机会。</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供应链管理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国际贸易涉及的供应链管理需要大量的人力资源进行支持，从而创造了就业机会。</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0000" r="20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创造就业机会</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t="5566" b="556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技术转移</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国际贸易促进了技术转移和知识共享，使发展中国家有机会学习和借鉴先进技术。</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创新驱动</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国际贸易中的竞争压力促使企业不断进行技术创新和产品升级，推动全球范围内的技术进步。</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推动技术进步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国际贸易的影响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国际贸易使得国内企业更加注重提高产品质量和技术水平，进而推动产业结构向更高层次发展。</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促进产业结构调整</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3375" r="133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提升产业竞争力</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3375" r="133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加速产业升级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通过参与国际贸易，国内企业可以获得更广阔的市场和更丰富的资源，进而提高自身竞争力。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国际贸易促使国内企业不断进行技术和管理创新，从而实现产业升级和转型。</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对国内产业的影响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国际贸易是国与国之间经济合作的重要纽带，有助于加强彼此间的政治和经济联系。</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0250" r="1025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75" r="1667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促进国际合作</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国际贸易有助于平衡各国之间的贸易关系，减少贸易摩擦和冲突。</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平衡国际贸易关系</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国际贸易的发展有助于推动全球经济的发展，促进世界各国共同繁荣。</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推动全球经济发展</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对国际关系的影响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https://d.book118.com/705201334221011102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2024-09-11T14:37:43.639</cp:lastPrinted>
  <dcterms:created xsi:type="dcterms:W3CDTF">2024-09-11T06:37:43Z</dcterms:created>
  <dcterms:modified xsi:type="dcterms:W3CDTF">2024-09-11T06:37:45Z</dcterms:modified>
</cp:coreProperties>
</file>