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EC02B-82CB-4563-B72F-DF3109FC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2E2A5-FAEE-4C37-9DA4-1E1C873F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25C38-83B1-4E35-BC5C-C2E992060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02784-BEFD-4B32-87CB-C0AFA8F5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5432A-33AC-462B-9B37-4CF1850E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FEECF2-D9AF-49F1-B1B3-BD47CF45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3924C-C25B-4FE1-9635-DAAE280B8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BE450-CBCA-4B90-83F3-A74EBF5F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52065-C907-486B-B6B7-8E4D9516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2FAFF-2C05-46A3-88CC-99936865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165B9-80A8-4BC2-B2E4-3BF36CDB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021011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比较控制及锁存器电路实用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比较器电路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控制器电路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锁存器电路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电路实用技巧与注意事项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93" r="32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介绍比较控制及锁存器电路的实用性和应用场景，帮助读者更好地理解和应用这些电路。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随着电子技术的发展，比较控制和锁存器电路在各个领域得到了广泛应用，如通信、自动控制、仪器仪表等。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比较器电路是一种用于比较两个电压或电流大小的电路，输出信号通常为数字信号，可用于实现各种逻辑控制功能。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比较器电路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锁存器电路是一种能够存储和保持数字信号的电路，通常用于数据的暂存和传输，具有高速、低功耗等优点。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锁存器电路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比较控制和锁存器电路广泛应用于各种数字系统和模拟系统中，如微处理器、存储器、接口电路等，是实现系统控制和数据传输的重要组成部分。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实用场景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电路实用概述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比较器电路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比较器电路原理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比较器是一种用来比较两个输入电压大小的电路，根据比较结果输出高电平或低电平。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输入输出特性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比较器具有两个输入端和一个输出端，当正输入端电压高于负输入端时，输出高电平；反之，输出低电平。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阈值电压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比较器具有一个阈值电压，当输入电压差超过该阈值时，比较器才会改变输出状态。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96" r="2099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单限比较器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滞回比较器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窗口比较器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集成比较器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常见比较器类型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具有一个阈值电压，当输入电压超过或低于该阈值时，输出状态发生改变。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具有两个阈值电压，当输入电压位于这两个阈值之间时，输出一种状态；否则，输出另一种状态。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具有两个不同的阈值电压，用于防止在阈值附近发生振荡。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将比较器与参考电压、偏置电路等集成在一个芯片内，使用方便、性能稳定。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电压检测与报警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模拟信号数字化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自动控制与调节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波形产生与变换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比较器电路应用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63" r="170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用于检测电路中的电压是否超过或低于设定值，并发出报警信号。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将模拟信号转换为数字信号，以便进行数字处理或传输。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根据比较结果自动控制电路中的参数，如温度、压力、流量等，使其保持在设定范围内。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利用比较器产生或变换各种波形，如方波、三角波、锯齿波等。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控制器电路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包括输入电路、输出电路、控制电路和电源电路等部分，实现对被控对象的精确控制。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控制器电路的基本组成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根据输入信号的变化，通过内部逻辑运算和处理，输出相应的控制信号，从而控制被控对象的动作或状态。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控制器电路的工作原理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通过将被控对象的输出信号反馈到控制器电路中，与输入信号进行比较和运算，实现对被控对象的闭环控制。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控制器电路的反馈机制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控制器电路原理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通过模拟电路实现对被控对象的连续控制，具有平滑、稳定的控制特点，但精度和抗干扰能力相对较低。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模拟控制器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通过数字电路实现对被控对象的离散控制，具有高精度、高抗干扰能力的特点，但可能存在量化误差和抖动等问题。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数字控制器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采用微处理器或微控制器等智能芯片作为核心部件，具有强大的计算、存储和通信能力，可实现复杂的控制算法和智能化管理。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常见控制器类型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https://d.book118.com/705202101123011102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2024-09-11T07:10:54.901</cp:lastPrinted>
  <dcterms:created xsi:type="dcterms:W3CDTF">2024-09-10T23:10:54Z</dcterms:created>
  <dcterms:modified xsi:type="dcterms:W3CDTF">2024-09-10T23:10:57Z</dcterms:modified>
</cp:coreProperties>
</file>