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166B7-F164-4E3C-9339-D2A127E93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CDB03A-1B1A-471F-9359-BD9BC2887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5CC572-8C8C-41D2-9823-40022FABA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FBBA83-E1A8-4C80-B848-0B4912779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68E112-FA89-4583-9931-F8EA2754E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446753-06B3-4290-A492-854797215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500810-D918-4632-93B8-77B2F9EA6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455E5A-3123-4984-AE5F-1BF008FEE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03ADF6-A23A-4008-ACE6-F73D00ABB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76A9D6-F8A9-4BC5-A48A-C867D4EFC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A1955-03B5-45C9-A28D-D985E7A5D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520223124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中国特色小镇的规划与发展策略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统筹谋划：因地制宜，明确特色定位。
 产业引领：培育特色产业，塑造竞争优势。
 文化传承：挖掘地域文化，打造文化符号。
 生态修复：注重生态保护，建设宜居环境。
 基础建设：完善基础设施，服务产业发展。
 人才培育：引进和培养人才，提升发展潜力。
 政策支持：提供政策优惠，扶持产业发展。
 多元合作：联合社会力量，促进协同发展。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统筹谋划：因地制宜，明确特色定位。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中国特色小镇的规划与发展策略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统筹谋划：因地制宜，明确特色定位。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统筹谋划：因地制宜，明确特色定位。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深入挖掘当地历史文化、自然风光、产业基础等优势资源，充分体现地域特色和文化内涵，避免千篇一律、同质化发展。</a:t>
            </a:r>
          </a:p>
          <a:p>
            <a:r>
              <a:t>2. 坚持“一镇一策”原则，结合各镇的独特禀赋和发展基础，因地制宜制定特色小镇发展规划，明确特色小镇的定位和发展目标，做到特色鲜明、差异性强。</a:t>
            </a:r>
          </a:p>
          <a:p>
            <a:r>
              <a:t>3. 合理布局特色小镇，统筹考虑区域经济发展格局、交通条件、环境容量等因素，避免盲目建设和重复建设，实现特色小镇与区域经济协同发展。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科学规划：注重功能分区，合理布局产业园区。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重视功能分区，合理划定特色小镇的居住区、商业区、产业区、旅游区等功能区域，明确各区域的功能定位和用地规模，确保特色小镇的合理布局和协调发展。</a:t>
            </a:r>
          </a:p>
          <a:p>
            <a:r>
              <a:t>2. 科学布局产业园区，根据特色小镇的产业定位，科学规划产业园区的位置、规模和功能，注重产业配套设施的建设，为特色小镇产业发展提供良好载体。</a:t>
            </a:r>
          </a:p>
          <a:p>
            <a:r>
              <a:t>3. 注重产业链完善，以特色小镇的主导产业为基础，着力培育和延伸产业链条，形成集聚度高、竞争力强的产业集群，提升特色小镇的产业综合优势。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统筹谋划：因地制宜，明确特色定位。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打造特色小镇：突出特色产业，营造特色环境。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培育特色产业，立足特色小镇的资源禀赋和市场需求，重点发展具有地方特色和竞争优势的产业，形成特色鲜明、效益突出、具有较强竞争力的产业体系。</a:t>
            </a:r>
          </a:p>
          <a:p>
            <a:r>
              <a:t>2. 打造特色环境，充分挖掘特色小镇的历史文化、自然景观等优势资源，结合当地文化特色和产业特点，打造具有鲜明地域特色的环境景观，提升特色小镇的吸引力和影响力。</a:t>
            </a:r>
          </a:p>
          <a:p>
            <a:r>
              <a:t>3. 提升服务水平，注重引进和培育高素质的人才队伍，提供优质的公共服务和完善的基础设施，营造良好的营商环境和宜居环境，提升特色小镇的综合竞争力。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产业引领：培育特色产业，塑造竞争优势。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中国特色小镇的规划与发展策略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产业引领：培育特色产业，塑造竞争优势。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打造特色产业集群，形成产业协同发展格局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明确特色产业发展方向：基于地域优势、资源禀赋和市场需求，明确特色产业发展方向，重点发展优势产业、新兴产业和未来产业，形成具有区域特色的产业集群。</a:t>
            </a:r>
          </a:p>
          <a:p>
            <a:r>
              <a:t>2. 完善产业配套设施：加强基础设施建设，包括交通、能源、水利、通信等，为特色产业发展提供必要的基础支撑。同时，建设产业园区、孵化器、众创空间等载体，为特色产业企业提供良好的发展平台。</a:t>
            </a:r>
          </a:p>
          <a:p>
            <a:r>
              <a:t>3. 优化产业政策支持：制定支持特色产业发展的优惠政策，如税收减免、资金补贴、土地支持等，吸引企业投资特色产业，促进特色产业快速发展。</a:t>
            </a:r>
          </a:p>
          <a:p>
            <a:r>
              <a:t>4. 健全产业服务体系：建立健全产业服务体系，为特色产业企业提供技术支持、信息咨询、人才培训、市场开拓等服务，帮助企业解决发展中的困难和问题，促进特色产业健康发展。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产业引领：培育特色产业，塑造竞争优势。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发展特色文化产业，塑造文化品牌形象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挖掘和保护特色文化资源：深入挖掘和保护当地特色文化资源，包括非物质文化遗产、历史文化遗迹、民俗风情等，并将其融入到特色产业发展之中，提升特色产业的文化内涵和附加值。</a:t>
            </a:r>
          </a:p>
          <a:p>
            <a:r>
              <a:t>2. 发展文化创意产业：鼓励和支持文化创意产业发展，扶持文化创意企业，推动文化创意产品开发，打造具有地方特色的文化创意产业集群，提升特色产业的文化品位和影响力。</a:t>
            </a:r>
          </a:p>
          <a:p>
            <a:r>
              <a:t>3. 举办特色文化活动：定期举办特色文化活动，如文化节、艺术节、民俗节等，吸引游客前来参观和体验，提升特色产业的知名度和美誉度，带动特色产业的发展。</a:t>
            </a:r>
          </a:p>
          <a:p>
            <a:r>
              <a:t>4. 打造特色文化品牌：通过品牌策划、品牌推广等手段，打造具有地方特色的文化品牌，提升特色产业的竞争力和影响力，促进特色产业的可持续发展。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文化传承：挖掘地域文化，打造文化符号。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中国特色小镇的规划与发展策略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文化传承：挖掘地域文化，打造文化符号。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文化挖掘与保护：赓续地域文脉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文物保护与修复：</a:t>
            </a:r>
          </a:p>
          <a:p>
            <a:r>
              <a:t>  - 加强文物普查和登记工作，建立完善的文物保护体系。</a:t>
            </a:r>
          </a:p>
          <a:p>
            <a:r>
              <a:t>  - 完善文物修复制度和技术，对重要文物进行科学修复和保护。</a:t>
            </a:r>
          </a:p>
          <a:p>
            <a:r>
              <a:t>  - 积极开展文物研究和宣传，让文物说话，讲好中国故事。</a:t>
            </a:r>
          </a:p>
          <a:p>
            <a:r>
              <a:t>2. 非物质文化遗产传承与保护：</a:t>
            </a:r>
          </a:p>
          <a:p>
            <a:r>
              <a:t>  - 深入挖掘和记录非物质文化遗产，建立完善的非物质文化遗产保护名录。</a:t>
            </a:r>
          </a:p>
          <a:p>
            <a:r>
              <a:t>  - 支持和鼓励非物质文化遗产传承人开展传承活动，传承和弘扬传统技艺。</a:t>
            </a:r>
          </a:p>
          <a:p>
            <a:r>
              <a:t>  - 举办非物质文化遗产展示和交流活动，让非物质文化遗产焕发新的生命力。</a:t>
            </a:r>
          </a:p>
          <a:p>
            <a:r>
              <a:t>3. 历史文化街区保护与利用：</a:t>
            </a:r>
          </a:p>
          <a:p>
            <a:r>
              <a:t>  - 明确历史文化街区的保护范围和控制要求，划定历史文化街区保护线。</a:t>
            </a:r>
          </a:p>
          <a:p>
            <a:r>
              <a:t>  - 加强历史文化街区的建筑风貌保护，修缮和维护传统建筑。</a:t>
            </a:r>
          </a:p>
          <a:p>
            <a:r>
              <a:t>  - 发展历史文化街区的文化旅游业，打造特色文化旅游品牌。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文化传承：挖掘地域文化，打造文化符号。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文化融合与创新：激活文化活力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文化融合：</a:t>
            </a:r>
          </a:p>
          <a:p>
            <a:r>
              <a:t>  - 鼓励不同文化之间的交流和融合，促进多元文化和谐共生。</a:t>
            </a:r>
          </a:p>
          <a:p>
            <a:r>
              <a:t>  - 打造文化交流平台，举办文化交流活动，增进不同文化之间的理解和尊重。</a:t>
            </a:r>
          </a:p>
          <a:p>
            <a:r>
              <a:t>  - 探索文化融合的新模式，创造新的文化产品和服务。</a:t>
            </a:r>
          </a:p>
          <a:p>
            <a:r>
              <a:t>2. 文化创新：</a:t>
            </a:r>
          </a:p>
          <a:p>
            <a:r>
              <a:t>  - 鼓励文化创新，支持文化艺术人才创新创作。</a:t>
            </a:r>
          </a:p>
          <a:p>
            <a:r>
              <a:t>  - 探索文化产业的新发展模式，培育新的文化产业增长点。</a:t>
            </a:r>
          </a:p>
          <a:p>
            <a:r>
              <a:t>  - 打造文化创新示范区，引领文化产业发展。</a:t>
            </a:r>
          </a:p>
          <a:p>
            <a:r>
              <a:t>3. 文化旅游融合：</a:t>
            </a:r>
          </a:p>
          <a:p>
            <a:r>
              <a:t>  - 发展文化旅游业，将文化资源与旅游资源相结合，打造特色文化旅游产品。</a:t>
            </a:r>
          </a:p>
          <a:p>
            <a:r>
              <a:t>  - 建设文化旅游设施，提升文化旅游服务水平。</a:t>
            </a:r>
          </a:p>
          <a:p>
            <a:r>
              <a:t>  - 丰富文化旅游活动，吸引游客体验当地文化。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生态修复：注重生态保护，建设宜居环境。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中国特色小镇的规划与发展策略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生态修复：注重生态保护，建设宜居环境。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生态保护与修复，构建绿色宜居环境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开展生态环境综合整治，修复受损的生态系统，改善区域生态环境质量。</a:t>
            </a:r>
          </a:p>
          <a:p>
            <a:r>
              <a:t>2. 规划建设生态保护区，严格控制环境污染，保护生物多样性。</a:t>
            </a:r>
          </a:p>
          <a:p>
            <a:r>
              <a:t>3. 加强水源保护，优化水资源分配，防止水资源污染。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打造绿色经济，促进循环发展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发展绿色产业，如生态农业、生态旅游、新能源等，带动地方经济发展的同时，保护生态环境。</a:t>
            </a:r>
          </a:p>
          <a:p>
            <a:r>
              <a:t>2. 推广循环经济模式，最大限度地利用资源，减少资源浪费。</a:t>
            </a:r>
          </a:p>
          <a:p>
            <a:r>
              <a:t>3. 完善环境保护的法律法规，制定相关政策，鼓励企业和个人参与生态保护和修复。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生态修复：注重生态保护，建设宜居环境。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优化空间布局，实现城乡协调发展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合理规划城镇发展用地，优化空间布局，防止城市无序扩张。</a:t>
            </a:r>
          </a:p>
          <a:p>
            <a:r>
              <a:t>2. 推进城乡融合发展，使城镇与乡村相互连接，共享资源和服务。</a:t>
            </a:r>
          </a:p>
          <a:p>
            <a:r>
              <a:t>3. 加强农村环境整治，改善农村人居环境，缩小城乡差距。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加强生态教育，提高全民环保意识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在学校开展生态教育，让学生从小树立环保意识，培养爱护环境的习惯。</a:t>
            </a:r>
          </a:p>
          <a:p>
            <a:r>
              <a:t>2. 加大宣传力度，利用各种媒体平台普及生态保护知识，提高公众的环保意识。</a:t>
            </a:r>
          </a:p>
          <a:p>
            <a:r>
              <a:t>3. 鼓励公众参与生态保护活动，如植树造林、垃圾分类、节水节电等。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生态修复：注重生态保护，建设宜居环境。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科技创新，赋能生态建设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加大科技投入，研发新的生态修复技术，提高生态修复效率。</a:t>
            </a:r>
          </a:p>
          <a:p>
            <a:r>
              <a:t>2. 探索使用无人机、物联网等先进技术，实现生态监测和管理的高效化、智能化。</a:t>
            </a:r>
          </a:p>
          <a:p>
            <a:r>
              <a:t>3. 鼓励企业和科研机构在生态修复领域开展合作，共同开发出新的技术和产品。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健全体制机制，保障可持续发展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建立健全生态保护和修复的法律法规体系，明确各级政府和部门的职责，确保生态修复措施的有效落实。</a:t>
            </a:r>
          </a:p>
          <a:p>
            <a:r>
              <a:t>2. 成立生态修复专项基金，为生态修复提供必要的资金保障。</a:t>
            </a:r>
          </a:p>
          <a:p>
            <a:r>
              <a:t>3. 加强跨部门合作，统筹协调各部门的生态修复工作，避免重复建设和资源浪费。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https://d.book118.com/705202231243011103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统筹谋划：因地制宜，明确特色定位。</vt:lpstr>
      <vt:lpstr> 统筹谋划：因地制宜，明确特色定位。</vt:lpstr>
      <vt:lpstr> 统筹谋划：因地制宜，明确特色定位。</vt:lpstr>
      <vt:lpstr> 产业引领：培育特色产业，塑造竞争优势。</vt:lpstr>
      <vt:lpstr> 产业引领：培育特色产业，塑造竞争优势。</vt:lpstr>
      <vt:lpstr> 产业引领：培育特色产业，塑造竞争优势。</vt:lpstr>
      <vt:lpstr> 文化传承：挖掘地域文化，打造文化符号。</vt:lpstr>
      <vt:lpstr> 文化传承：挖掘地域文化，打造文化符号。</vt:lpstr>
      <vt:lpstr> 文化传承：挖掘地域文化，打造文化符号。</vt:lpstr>
      <vt:lpstr> 生态修复：注重生态保护，建设宜居环境。</vt:lpstr>
      <vt:lpstr> 生态修复：注重生态保护，建设宜居环境。</vt:lpstr>
      <vt:lpstr> 生态修复：注重生态保护，建设宜居环境。</vt:lpstr>
      <vt:lpstr> 生态修复：注重生态保护，建设宜居环境。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2024-09-13T05:05:20.707</cp:lastPrinted>
  <dcterms:created xsi:type="dcterms:W3CDTF">2024-09-12T21:05:20Z</dcterms:created>
  <dcterms:modified xsi:type="dcterms:W3CDTF">2024-09-12T21:05:22Z</dcterms:modified>
</cp:coreProperties>
</file>