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7A7AB-4FE4-4A6A-A85D-1261F5A67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FF466-9D2E-47E3-9047-2865370FE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BDC46-588C-4FCB-87F0-8B85B5235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701073-1723-4481-A140-B15C22DC2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0F85FD-7695-4CB9-B338-4EE21086F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F59CEF-7DFB-4C89-A386-EC302D753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4E343D-0EE2-4AAE-AA61-5D99ADCEF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BA9F50-A18D-4E21-AD46-72B8CD8CD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168D1D-940C-497F-918C-CA4C69890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80F96-805E-4A54-A254-9FEB797E4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C2D3E-6F7D-45C3-8CC3-6CEA44ECD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20333212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顶岗安全教育培训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培训目的与意义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培训实施与评估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培训效果跟踪与改进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培训成果展示与交流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培训目的与意义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掌握安全操作规程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了解应急处置措施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培养安全文化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通过培训，使员工充分认识到安全工作的重要性，增强安全意识，预防安全事故的发生。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使员工熟悉并掌握岗位安全操作规程，规范操作行为，提高操作技能。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通过培训，培养员工的安全文化素养，形成关注安全、关爱生命的良好氛围。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让员工了解应对突发事件和紧急情况的处置措施，提高应急处置能力。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提高企业安全管理水平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通过培训，提升企业整体安全管理水平，降低企业安全风险，提高经济效益。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安全教育培训有助于减少生产事故和职业病的发生，保障员工的生命安全和身体健康。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安全生产是企业可持续发展的重要保障，安全教育培训为实现企业可持续发展提供有力支持。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安全教育培训有助于提升企业的社会形象和声誉，增强企业的市场竞争力。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安全规章制度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事故案例分析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056" r="60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安全知识教育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介绍企业的安全规章制度和操作规程，使员工了解在工作中应遵守的安全要求。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培训员工如何识别工作场所中的危险源，以及应对危险源的措施。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通过分析典型事故案例，使员工了解事故发生的原因和预防措施，提高员工的安全意识。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培训员工正确操作设备和工具，避免因操作不当导致的安全事故。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安全操作技能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应急救援技能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自救互救技能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培训员工在遇到突发事件时的应急处理和救援技能，如火灾、中毒等。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培训员工在遇到危险时的自救互救技能，提高员工在紧急情况下的生存能力。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安全技能培训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320" b="233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安全意识培养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安全意识教育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通过安全知识教育和安全技能培训，培养员工的安全意识，使员工认识到安全工作的重要性。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安全文化推广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通过开展安全文化活动和宣传，营造关注安全、关爱生命的良好氛围，增强员工的安全意识。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安全责任落实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明确员工的安全职责和责任，建立安全责任制，使员工自觉履行安全职责，形成全员参与的安全管理格局。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培训实施与评估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根据企业安全需求和员工岗位特点，制定具体的培训目标，确保培训的有效性和针对性。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培训目标明确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依据培训目标，设计培训课程和教材，涵盖安全规章制度、安全操作规程、应急处理等方面的内容。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培训内容设计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合理安排培训时间，确保员工能够充分掌握所学知识，同时不影响企业的正常生产和工作秩序。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培训时间安排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培训计划制定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根据实际情况选择合适的培训方式，如集中授课、现场实操、在线学习等，以提高培训效果。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建立专业的培训师资队伍，确保培训师具备丰富的安全知识和教学经验，能够有效地传授知识和技能。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培训师资力量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制定严格的培训纪律，要求员工遵守培训时间和场地的规定，认真听讲、参与互动，保持良好的学习氛围。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培训纪律管理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培训过程管理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考核结果分析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对考核结果进行分析，了解员工在安全知识、技能等方面的掌握情况，为后续的培训提供参考和依据。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考核方式确定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根据培训内容和目标，确定合理的考核方式，如闭卷考试、实操考核等，以检验员工的学习成果。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及时向员工反馈考核结果，针对存在的问题和不足进行有针对性的指导和改进，提高员工的安全意识和操作技能。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https://d.book118.com/705203332121011100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2024-09-08T05:02:15.663</cp:lastPrinted>
  <dcterms:created xsi:type="dcterms:W3CDTF">2024-09-07T21:02:15Z</dcterms:created>
  <dcterms:modified xsi:type="dcterms:W3CDTF">2024-09-07T21:02:17Z</dcterms:modified>
</cp:coreProperties>
</file>