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E39D5-7B74-4CDE-BFC1-6A0F2EF5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571ED-EA8E-47B9-B334-22C30861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0EFA3-A339-47FD-B1FF-36004621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FB986-9C6E-417C-BA85-8E1576259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7C671-A9FD-47A1-A59B-968E5E96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FEC18-709B-44EA-A66A-E1A58A50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8A87B-E069-478C-B6AA-0D499E9A7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82B70-0C08-441B-A3DE-74F18A6D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0A11A-D8F6-48BC-B9F7-7C9710F6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5AD56-598D-45CC-BE3C-4D4CA0AD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9720F-62E1-4565-A8B1-77631D55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200143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7406" y="4827662"/>
            <a:ext cx="3377187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防护口罩项目创业计划书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3725" y="5328676"/>
            <a:ext cx="454454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产品介绍与优势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生产计划与供应链管理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财务规划与投资回报预测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团队建设与人力资源配置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近年来，随着空气污染问题日益严重以及呼吸道感染疾病的传播，防护口罩市场需求不断增长，市场规模持续扩大。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未来，随着人们健康意识的提高和政府对环境保护政策的加强，防护口罩市场仍将保持快速增长势头。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防护口罩市场现状及趋势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包括城市居民、工业从业者、医疗机构工作者、户外劳动者等广泛人群。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不同客户群体对防护口罩的需求有所不同，但总体上都追求高效过滤、舒适透气、轻便易携等特点。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根据市场调查和数据分析，预计未来几年防护口罩市场规模将继续保持两位数以上的增长速度。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随着技术进步和产品创新，防护口罩市场将迎来更多发展机遇，预计未来几年市场规模有望突破百亿元大关。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目前防护口罩市场上，品牌众多，但市场份额主要由几家知名品牌占据，整体竞争较为激烈。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包括3M、霍尼韦尔、稳健医疗等知名品牌。这些品牌在技术研发、产品品质、渠道拓展等方面具有较强优势。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产品介绍与优势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配备可调节鼻梁条，适应不同鼻梁高度，佩戴更加贴合。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采用轻薄透气的材质，佩戴舒适，呼吸顺畅，长时间佩戴不易闷热。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采用高效过滤材料，有效拦截病毒、细菌等微粒物质，过滤效率达到99%以上。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注重外观设计，采用多种颜色和图案，满足不同人群的审美需求。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舒适透气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高效过滤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精美外观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可调节鼻梁条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防护口罩产品特点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运用纳米技术，使口罩具备抗菌、抗病毒等功能，提高防护效果。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纳米技术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智能传感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环保可降解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内置智能传感器，实时监测佩戴者的呼吸频率、空气质量等数据，为健康管理提供依据。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采用环保可降解材料制作，降低对环境的影响，符合绿色发展趋势。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选用优质原材料，确保源头安全无污染。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严格选材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引进先进生产设备，实行精密制造工艺，确保产品质量稳定可靠。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精密制造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设立多重质量检测环节，对产品进行全面检测，确保出厂产品合格率100%。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多重检测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相较于同类产品，我们的防护口罩在性能和价格上具备明显优势，性价比更高。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性价比优势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我们的防护口罩融入了多项技术创新，如纳米技术、智能传感等，为用户提供更全面的防护体验。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我们注重品质管理，从选材到制造再到检测都严格把控，确保产品品质可靠。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品质保障优势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与市场上其他产品对比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定价策略及依据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基于产品生产成本，加上合理利润，确定产品销售价格。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竞争导向定价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参考市场上同类产品价格，结合产品品质、性能等因素，制定有竞争力的价格。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消费者导向定价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根据消费者对产品价值、品质的认知和需求程度，制定相应价格。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与实体店铺、代理商合作，建立分销网络，提高产品市场占有率。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通过电商平台、自建官网、社交媒体等渠道进行销售，覆盖更广泛的消费群体。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寻求与其他行业、品牌合作机会，共同推广防护口罩产品。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销售渠道拓展计划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在电视、网络、户外等媒体平台投放广告，提高品牌知名度。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利用微博、微信等社交媒体平台，发布产品信息、互动活动，吸引关注。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参加展会、举办讲座等活动，与消费者面对面交流，提升品牌影响力。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宣传推广方案设计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https://d.book118.com/705220014314011041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2024-09-02T14:23:26.707</cp:lastPrinted>
  <dcterms:created xsi:type="dcterms:W3CDTF">2024-09-02T06:23:26Z</dcterms:created>
  <dcterms:modified xsi:type="dcterms:W3CDTF">2024-09-02T06:23:29Z</dcterms:modified>
</cp:coreProperties>
</file>