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160F1-502C-4A5D-91F0-4BCACB168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D048E-4764-4346-806A-B956C3D28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C3707-B909-42C3-8107-670910427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B14E1-56E4-46CB-9135-F7733B975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374F03-3CC8-4B1E-85C5-461D1642A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4A0049-FCB9-475F-AD29-5EE428EEF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A7C0AA-4D04-4BE3-915C-E797B977E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1F76EE-1E3C-4CDA-A24E-BB4EB1EEA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C2D25B-628F-4C40-9439-52401EA32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F8EDD-BB99-45E1-8A22-98E277CA2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BC325-E7C6-4618-B6F9-2583503BA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2201311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ppt制作护理教程初学入门完整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ppt制作基础知识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ppt内容设计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ppt排版技巧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ppt实战案例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ppt进阶技巧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ppt制作基础知识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914" r="109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442" b="84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ppt软件介绍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PowerPoint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微软公司开发的演示文稿软件，广泛应用于商业、教育、个人等领域。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支持多媒体演示、动画效果、图表和幻灯片切换等，使内容呈现更加生动。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适用平台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可在Windows、Mac OS等操作系统上运行。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ppt界面介绍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工具栏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备注窗格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提供常用快捷操作，如新建、打开、保存等。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用于添加和查看幻灯片的备注信息。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菜单栏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幻灯片窗格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状态栏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包含文件、编辑、视图等常用命令。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显示当前幻灯片的内容，可进行编辑和排版。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显示当前幻灯片的编号、总幻灯片数等信息。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新建幻灯片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复制幻灯片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移动幻灯片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删除幻灯片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幻灯片的基本操作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601" r="2160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446" b="144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通过菜单栏或工具栏新建空白幻灯片。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选择需要复制的幻灯片，执行复制和粘贴操作。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拖动幻灯片到目标位置，或通过剪切和粘贴操作进行移动。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选择需要删除的幻灯片，执行删除操作。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ppt内容设计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选择清晰易读的字体，如微软雅黑、宋体等。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字号设置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文字排版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根据幻灯片内容，合理设置字号大小，确保观众能够清晰阅读。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注意文字的行间距、段间距，避免文字拥挤，提高可读性。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选择与主题相关的图片，确保清晰度和分辨率。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2495" r="3249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263" r="1926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2129" r="32129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对图片进行裁剪、调整亮度、对比度等处理，以更好地配合幻灯片内容。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图片处理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合理安排图片的位置和大小，避免过于拥挤或空旷。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图片排版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图片设计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根据数据展示需求，选择合适的图表类型，如柱状图、折线图、饼图等。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确保数据准确，避免夸大或遗漏。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数据展示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2424" r="2242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选择与幻灯片风格一致的颜色，使图表更加美观。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图表配色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图表设计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动画速度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合理设置动画速度，确保动画流畅且不影响观众观看。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选择适当的动画效果，如淡入淡出、飞入飞出等，避免过度使用。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动画顺序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注意动画的顺序和逻辑，避免混乱和无序。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411" r="2141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771" r="15771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动画效果设计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https://d.book118.com/705220131141011112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2024-09-18T21:11:25.675</cp:lastPrinted>
  <dcterms:created xsi:type="dcterms:W3CDTF">2024-09-18T13:11:25Z</dcterms:created>
  <dcterms:modified xsi:type="dcterms:W3CDTF">2024-09-18T13:11:27Z</dcterms:modified>
</cp:coreProperties>
</file>