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CA3008-5934-4326-8E3D-124F23EB67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24FD9F-E58C-4843-B652-20BF114FE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E1AB46-FC58-4985-8254-9D0F3480A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CDB280-6585-4F64-8B9C-6EBFED3A8A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74DE39-A651-4D57-AF99-76C21F765B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8967D9-5E93-4DF3-A362-7DEBEFE0A1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D221A0-7C78-4B4C-BF82-A9B0856387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4151EA-42A8-4CA2-8386-1FED8AF0AE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07C927-0691-4A13-96C8-CACDA72C2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9FA8D7-EE92-4178-8CDE-373EBC196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0ED9A3-F28D-410F-AFAC-39A0E5790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2210141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生物多样性与保护</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生物多样性的定义和重要性
 生物多样性的全球和地区现状
 生物多样性丧失的主要原因
 生物多样性丧失的后果和影响
 保护生物多样性的国际和国内政策
 保护生物多样性的实际行动和案例
 社会公众参与和生物多样性保护
 未来展望：生物多样性保护与可持续发展</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生物多样性的定义和重要性</a:t>
            </a:r>
          </a:p>
        </p:txBody>
      </p:sp>
      <p:sp>
        <p:nvSpPr>
          <p:cNvPr id="3" name="Subtitle 2"/>
          <p:cNvSpPr>
            <a:spLocks noGrp="1"/>
          </p:cNvSpPr>
          <p:nvPr>
            <p:ph type="subTitle" idx="1"/>
          </p:nvPr>
        </p:nvSpPr>
        <p:spPr/>
        <p:txBody>
          <a:bodyPr/>
          <a:lstStyle/>
          <a:p>
            <a:r>
              <a:t>生物多样性与保护</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生物多样性的定义和重要性</a:t>
            </a:r>
          </a:p>
        </p:txBody>
      </p:sp>
      <p:sp>
        <p:nvSpPr>
          <p:cNvPr id="3" name="Text Placeholder 2"/>
          <p:cNvSpPr>
            <a:spLocks noGrp="1"/>
          </p:cNvSpPr>
          <p:nvPr>
            <p:ph type="body" idx="1"/>
          </p:nvPr>
        </p:nvSpPr>
        <p:spPr/>
        <p:txBody>
          <a:bodyPr/>
          <a:lstStyle/>
          <a:p>
            <a:r>
              <a:t>生物多样性的定义</a:t>
            </a:r>
          </a:p>
        </p:txBody>
      </p:sp>
      <p:sp>
        <p:nvSpPr>
          <p:cNvPr id="4" name="Content Placeholder 3"/>
          <p:cNvSpPr>
            <a:spLocks noGrp="1"/>
          </p:cNvSpPr>
          <p:nvPr>
            <p:ph sz="half" idx="2"/>
          </p:nvPr>
        </p:nvSpPr>
        <p:spPr/>
        <p:txBody>
          <a:bodyPr/>
          <a:lstStyle/>
          <a:p>
            <a:r>
              <a:t>1.生物多样性是指在一定区域内生物种类的丰富程度，包括物种多样性、遗传多样性和生态系统多样性。</a:t>
            </a:r>
          </a:p>
          <a:p>
            <a:r>
              <a:t>2.物种多样性是指一定区域内物种的数量和丰富度；遗传多样性是指物种内基因的变异和多样性；生态系统多样性是指不同生态系统的种类和数量。</a:t>
            </a:r>
          </a:p>
          <a:p>
            <a:r>
              <a:t>3.生物多样性的定义包括了生物在地球上的所有层次，从基因到生态系统，十分广泛。</a:t>
            </a:r>
          </a:p>
          <a:p/>
        </p:txBody>
      </p:sp>
      <p:sp>
        <p:nvSpPr>
          <p:cNvPr id="5" name="Text Placeholder 4"/>
          <p:cNvSpPr>
            <a:spLocks noGrp="1"/>
          </p:cNvSpPr>
          <p:nvPr>
            <p:ph type="body" idx="3"/>
          </p:nvPr>
        </p:nvSpPr>
        <p:spPr/>
        <p:txBody>
          <a:bodyPr/>
          <a:lstStyle/>
          <a:p>
            <a:r>
              <a:t>生物多样性的重要性</a:t>
            </a:r>
          </a:p>
        </p:txBody>
      </p:sp>
      <p:sp>
        <p:nvSpPr>
          <p:cNvPr id="6" name="Content Placeholder 5"/>
          <p:cNvSpPr>
            <a:spLocks noGrp="1"/>
          </p:cNvSpPr>
          <p:nvPr>
            <p:ph sz="half" idx="4"/>
          </p:nvPr>
        </p:nvSpPr>
        <p:spPr/>
        <p:txBody>
          <a:bodyPr/>
          <a:lstStyle/>
          <a:p>
            <a:r>
              <a:t>1.生物多样性是地球生命的基础，它提供了人类生存和发展的许多重要资源，如食物、药物、工业原料、水资源等。</a:t>
            </a:r>
          </a:p>
          <a:p>
            <a:r>
              <a:t>2.生物多样性对维持生态平衡和生态系统的稳定性具有重要作用，物种之间的相互作用和依赖关系保证了生态系统的正常运转。</a:t>
            </a:r>
          </a:p>
          <a:p>
            <a:r>
              <a:t>3.生物多样性还具有重要的科学价值和文化价值，很多物种具有重要的研究和教育意义，同时也是人类文化和艺术的重要源泉。</a:t>
            </a:r>
          </a:p>
          <a:p>
            <a:r>
              <a:t>以上内容仅供参考，您可以根据实际情况进行调整和修改。希望对您有所帮助！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生物多样性的全球和地区现状</a:t>
            </a:r>
          </a:p>
        </p:txBody>
      </p:sp>
      <p:sp>
        <p:nvSpPr>
          <p:cNvPr id="3" name="Subtitle 2"/>
          <p:cNvSpPr>
            <a:spLocks noGrp="1"/>
          </p:cNvSpPr>
          <p:nvPr>
            <p:ph type="subTitle" idx="1"/>
          </p:nvPr>
        </p:nvSpPr>
        <p:spPr/>
        <p:txBody>
          <a:bodyPr/>
          <a:lstStyle/>
          <a:p>
            <a:r>
              <a:t>生物多样性与保护</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生物多样性的全球和地区现状</a:t>
            </a:r>
          </a:p>
        </p:txBody>
      </p:sp>
      <p:sp>
        <p:nvSpPr>
          <p:cNvPr id="3" name="Text Placeholder 2"/>
          <p:cNvSpPr>
            <a:spLocks noGrp="1"/>
          </p:cNvSpPr>
          <p:nvPr>
            <p:ph type="body" idx="1"/>
          </p:nvPr>
        </p:nvSpPr>
        <p:spPr/>
        <p:txBody>
          <a:bodyPr/>
          <a:lstStyle/>
          <a:p>
            <a:r>
              <a:t>生物多样性的全球现状</a:t>
            </a:r>
          </a:p>
        </p:txBody>
      </p:sp>
      <p:sp>
        <p:nvSpPr>
          <p:cNvPr id="4" name="Content Placeholder 3"/>
          <p:cNvSpPr>
            <a:spLocks noGrp="1"/>
          </p:cNvSpPr>
          <p:nvPr>
            <p:ph sz="half" idx="2"/>
          </p:nvPr>
        </p:nvSpPr>
        <p:spPr/>
        <p:txBody>
          <a:bodyPr/>
          <a:lstStyle/>
          <a:p>
            <a:r>
              <a:t>1.全球生物多样性正在急剧下降，物种灭绝速度加快。根据联合国发布的《全球生物多样性展望》报告，超过100万个物种面临灭绝威胁。</a:t>
            </a:r>
          </a:p>
          <a:p>
            <a:r>
              <a:t>2.人类活动是导致生物多样性下降的主要原因，包括森林砍伐、湿地丧失、过度捕捞、气候变化等。</a:t>
            </a:r>
          </a:p>
          <a:p>
            <a:r>
              <a:t>3.生物多样性的下降对地球生态系统和人类福祉产生严重影响，如影响食物安全、水资源、医药资源等。</a:t>
            </a:r>
          </a:p>
          <a:p/>
        </p:txBody>
      </p:sp>
      <p:sp>
        <p:nvSpPr>
          <p:cNvPr id="5" name="Text Placeholder 4"/>
          <p:cNvSpPr>
            <a:spLocks noGrp="1"/>
          </p:cNvSpPr>
          <p:nvPr>
            <p:ph type="body" idx="3"/>
          </p:nvPr>
        </p:nvSpPr>
        <p:spPr/>
        <p:txBody>
          <a:bodyPr/>
          <a:lstStyle/>
          <a:p>
            <a:r>
              <a:t>生物多样性的地区现状</a:t>
            </a:r>
          </a:p>
        </p:txBody>
      </p:sp>
      <p:sp>
        <p:nvSpPr>
          <p:cNvPr id="6" name="Content Placeholder 5"/>
          <p:cNvSpPr>
            <a:spLocks noGrp="1"/>
          </p:cNvSpPr>
          <p:nvPr>
            <p:ph sz="half" idx="4"/>
          </p:nvPr>
        </p:nvSpPr>
        <p:spPr/>
        <p:txBody>
          <a:bodyPr/>
          <a:lstStyle/>
          <a:p>
            <a:r>
              <a:t>1.不同地区的生物多样性状况存在差异，但总体来说，世界各地的生物多样性都在下降。</a:t>
            </a:r>
          </a:p>
          <a:p>
            <a:r>
              <a:t>2.一些地区由于特殊的自然条件和生态保护措施，生物多样性状况相对较好，但这些地区也在逐渐减少。</a:t>
            </a:r>
          </a:p>
          <a:p>
            <a:r>
              <a:t>3.地区性的生物多样性保护需要针对当地的生态系统和物种制定具体的保护措施。</a:t>
            </a:r>
          </a:p>
          <a:p>
            <a:r>
              <a:t>以上内容仅供参考，具体的数据和信息需要根据最新的研究报告和数据进行更新和修正。同时，为了保护生物多样性，需要全球各国共同合作，加强交流和协作，制定有效的保护措施并加强执法力度。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生物多样性丧失的主要原因</a:t>
            </a:r>
          </a:p>
        </p:txBody>
      </p:sp>
      <p:sp>
        <p:nvSpPr>
          <p:cNvPr id="3" name="Subtitle 2"/>
          <p:cNvSpPr>
            <a:spLocks noGrp="1"/>
          </p:cNvSpPr>
          <p:nvPr>
            <p:ph type="subTitle" idx="1"/>
          </p:nvPr>
        </p:nvSpPr>
        <p:spPr/>
        <p:txBody>
          <a:bodyPr/>
          <a:lstStyle/>
          <a:p>
            <a:r>
              <a:t>生物多样性与保护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生物多样性丧失的主要原因</a:t>
            </a:r>
          </a:p>
        </p:txBody>
      </p:sp>
      <p:sp>
        <p:nvSpPr>
          <p:cNvPr id="3" name="Text Placeholder 2"/>
          <p:cNvSpPr>
            <a:spLocks noGrp="1"/>
          </p:cNvSpPr>
          <p:nvPr>
            <p:ph type="body" idx="1"/>
          </p:nvPr>
        </p:nvSpPr>
        <p:spPr/>
        <p:txBody>
          <a:bodyPr/>
          <a:lstStyle/>
          <a:p>
            <a:r>
              <a:t>生境丧失和破碎化</a:t>
            </a:r>
          </a:p>
        </p:txBody>
      </p:sp>
      <p:sp>
        <p:nvSpPr>
          <p:cNvPr id="4" name="Content Placeholder 3"/>
          <p:cNvSpPr>
            <a:spLocks noGrp="1"/>
          </p:cNvSpPr>
          <p:nvPr>
            <p:ph sz="half" idx="2"/>
          </p:nvPr>
        </p:nvSpPr>
        <p:spPr/>
        <p:txBody>
          <a:bodyPr/>
          <a:lstStyle/>
          <a:p>
            <a:r>
              <a:t>1.生境丧失是导致生物多样性丧失的主要原因之一。人类活动如城市化和农业扩张导致自然生境大面积破坏和碎片化，威胁到许多物种的生存。</a:t>
            </a:r>
          </a:p>
          <a:p>
            <a:r>
              <a:t>2.生境破碎化使得物种之间的交流和基因流动受到限制，影响生态系统的稳定性和恢复能力。</a:t>
            </a:r>
          </a:p>
          <a:p>
            <a:r>
              <a:t>3.保护生物多样性需要重视生境的保护和恢复，通过建立自然保护区和实施生态保护措施，减少生境丧失和破碎化的影响。</a:t>
            </a:r>
          </a:p>
          <a:p/>
        </p:txBody>
      </p:sp>
      <p:sp>
        <p:nvSpPr>
          <p:cNvPr id="5" name="Text Placeholder 4"/>
          <p:cNvSpPr>
            <a:spLocks noGrp="1"/>
          </p:cNvSpPr>
          <p:nvPr>
            <p:ph type="body" idx="3"/>
          </p:nvPr>
        </p:nvSpPr>
        <p:spPr/>
        <p:txBody>
          <a:bodyPr/>
          <a:lstStyle/>
          <a:p>
            <a:r>
              <a:t>过度开发和过度捕捞</a:t>
            </a:r>
          </a:p>
        </p:txBody>
      </p:sp>
      <p:sp>
        <p:nvSpPr>
          <p:cNvPr id="6" name="Content Placeholder 5"/>
          <p:cNvSpPr>
            <a:spLocks noGrp="1"/>
          </p:cNvSpPr>
          <p:nvPr>
            <p:ph sz="half" idx="4"/>
          </p:nvPr>
        </p:nvSpPr>
        <p:spPr/>
        <p:txBody>
          <a:bodyPr/>
          <a:lstStyle/>
          <a:p>
            <a:r>
              <a:t>1.过度开发和过度捕捞是导致生物多样性丧失的重要原因之一。人类对自然资源的过度利用，导致许多物种数量锐减甚至灭绝。</a:t>
            </a:r>
          </a:p>
          <a:p>
            <a:r>
              <a:t>2.过度捕捞不仅影响目标物种，还会破坏整个生态系统的平衡和稳定性。</a:t>
            </a:r>
          </a:p>
          <a:p>
            <a:r>
              <a:t>3.保护生物多样性需要加强对自然资源的管理和监管，实施可持续利用的措施，减少对生态系统的破坏。</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生物多样性丧失的主要原因</a:t>
            </a:r>
          </a:p>
        </p:txBody>
      </p:sp>
      <p:sp>
        <p:nvSpPr>
          <p:cNvPr id="3" name="Text Placeholder 2"/>
          <p:cNvSpPr>
            <a:spLocks noGrp="1"/>
          </p:cNvSpPr>
          <p:nvPr>
            <p:ph type="body" idx="1"/>
          </p:nvPr>
        </p:nvSpPr>
        <p:spPr/>
        <p:txBody>
          <a:bodyPr/>
          <a:lstStyle/>
          <a:p>
            <a:r>
              <a:t>气候变化</a:t>
            </a:r>
          </a:p>
        </p:txBody>
      </p:sp>
      <p:sp>
        <p:nvSpPr>
          <p:cNvPr id="4" name="Content Placeholder 3"/>
          <p:cNvSpPr>
            <a:spLocks noGrp="1"/>
          </p:cNvSpPr>
          <p:nvPr>
            <p:ph sz="half" idx="2"/>
          </p:nvPr>
        </p:nvSpPr>
        <p:spPr/>
        <p:txBody>
          <a:bodyPr/>
          <a:lstStyle/>
          <a:p>
            <a:r>
              <a:t>1.气候变化是导致生物多样性丧失的重要因素之一。全球气候变暖导致生态系统发生变化，影响物种的分布和生存。</a:t>
            </a:r>
          </a:p>
          <a:p>
            <a:r>
              <a:t>2.气候变化还可能引发极端气候事件，对生态系统造成破坏和影响。</a:t>
            </a:r>
          </a:p>
          <a:p>
            <a:r>
              <a:t>3.保护生物多样性需要重视气候变化的影响，采取减排措施和适应性管理，减少对生态系统的威胁。</a:t>
            </a:r>
          </a:p>
          <a:p/>
        </p:txBody>
      </p:sp>
      <p:sp>
        <p:nvSpPr>
          <p:cNvPr id="5" name="Text Placeholder 4"/>
          <p:cNvSpPr>
            <a:spLocks noGrp="1"/>
          </p:cNvSpPr>
          <p:nvPr>
            <p:ph type="body" idx="3"/>
          </p:nvPr>
        </p:nvSpPr>
        <p:spPr/>
        <p:txBody>
          <a:bodyPr/>
          <a:lstStyle/>
          <a:p>
            <a:r>
              <a:t>入侵外来物种</a:t>
            </a:r>
          </a:p>
        </p:txBody>
      </p:sp>
      <p:sp>
        <p:nvSpPr>
          <p:cNvPr id="6" name="Content Placeholder 5"/>
          <p:cNvSpPr>
            <a:spLocks noGrp="1"/>
          </p:cNvSpPr>
          <p:nvPr>
            <p:ph sz="half" idx="4"/>
          </p:nvPr>
        </p:nvSpPr>
        <p:spPr/>
        <p:txBody>
          <a:bodyPr/>
          <a:lstStyle/>
          <a:p>
            <a:r>
              <a:t>1.入侵外来物种是导致生物多样性丧失的原因之一。外来物种的引入可能破坏原生生态系统的平衡和稳定性，威胁到本地物种的生存。</a:t>
            </a:r>
          </a:p>
          <a:p>
            <a:r>
              <a:t>2.入侵外来物种的传播和扩散可能会引发生态灾难，对经济和生态环境造成损失。</a:t>
            </a:r>
          </a:p>
          <a:p>
            <a:r>
              <a:t>3.保护生物多样性需要加强对外来物种的管理和控制，采取预防和控制的措施，减少入侵外来物种的影响。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生物多样性丧失的后果和影响</a:t>
            </a:r>
          </a:p>
        </p:txBody>
      </p:sp>
      <p:sp>
        <p:nvSpPr>
          <p:cNvPr id="3" name="Subtitle 2"/>
          <p:cNvSpPr>
            <a:spLocks noGrp="1"/>
          </p:cNvSpPr>
          <p:nvPr>
            <p:ph type="subTitle" idx="1"/>
          </p:nvPr>
        </p:nvSpPr>
        <p:spPr/>
        <p:txBody>
          <a:bodyPr/>
          <a:lstStyle/>
          <a:p>
            <a:r>
              <a:t>生物多样性与保护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生物多样性丧失的后果和影响</a:t>
            </a:r>
          </a:p>
        </p:txBody>
      </p:sp>
      <p:sp>
        <p:nvSpPr>
          <p:cNvPr id="3" name="Content Placeholder 2"/>
          <p:cNvSpPr>
            <a:spLocks noGrp="1"/>
          </p:cNvSpPr>
          <p:nvPr>
            <p:ph sz="half" idx="2"/>
          </p:nvPr>
        </p:nvSpPr>
        <p:spPr/>
        <p:txBody>
          <a:bodyPr/>
          <a:lstStyle/>
          <a:p>
            <a:r>
              <a:t>1.生物多样性丧失导致物种灭绝速度加快，给生态系统带来不可逆转的损失。</a:t>
            </a:r>
          </a:p>
          <a:p>
            <a:r>
              <a:t>2.物种减少导致生态系统功能异常，影响到生态系统的稳定和恢复能力。</a:t>
            </a:r>
          </a:p>
          <a:p>
            <a:r>
              <a:t>3.生态系统的崩溃对人类社会产生深远影响，如食物短缺、水资源匮乏等。</a:t>
            </a:r>
          </a:p>
          <a:p/>
        </p:txBody>
      </p:sp>
      <p:sp>
        <p:nvSpPr>
          <p:cNvPr id="4" name="Text Placeholder 3"/>
          <p:cNvSpPr>
            <a:spLocks noGrp="1"/>
          </p:cNvSpPr>
          <p:nvPr>
            <p:ph type="body" idx="3"/>
          </p:nvPr>
        </p:nvSpPr>
        <p:spPr/>
        <p:txBody>
          <a:bodyPr/>
          <a:lstStyle/>
          <a:p>
            <a:r>
              <a:t>影响生物地球化学循环</a:t>
            </a:r>
          </a:p>
        </p:txBody>
      </p:sp>
      <p:sp>
        <p:nvSpPr>
          <p:cNvPr id="5" name="Content Placeholder 4"/>
          <p:cNvSpPr>
            <a:spLocks noGrp="1"/>
          </p:cNvSpPr>
          <p:nvPr>
            <p:ph sz="half" idx="4"/>
          </p:nvPr>
        </p:nvSpPr>
        <p:spPr/>
        <p:txBody>
          <a:bodyPr/>
          <a:lstStyle/>
          <a:p>
            <a:r>
              <a:t>1.生物多样性丧失影响生物地球化学循环，如碳循环、氮循环等，对全球气候变化产生影响。</a:t>
            </a:r>
          </a:p>
          <a:p>
            <a:r>
              <a:t>2.生物多样性的减少导致土壤肥力下降，影响农业生产和可持续发展。</a:t>
            </a:r>
          </a:p>
          <a:p/>
        </p:txBody>
      </p:sp>
      <p:sp>
        <p:nvSpPr>
          <p:cNvPr id="6" name="Text Placeholder 5"/>
          <p:cNvSpPr>
            <a:spLocks noGrp="1"/>
          </p:cNvSpPr>
          <p:nvPr>
            <p:ph type="body" idx="1"/>
          </p:nvPr>
        </p:nvSpPr>
        <p:spPr/>
        <p:txBody>
          <a:bodyPr/>
          <a:lstStyle/>
          <a:p>
            <a:r>
              <a:t>物种灭绝和生态系统崩溃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生物多样性丧失的后果和影响</a:t>
            </a:r>
          </a:p>
        </p:txBody>
      </p:sp>
      <p:sp>
        <p:nvSpPr>
          <p:cNvPr id="3" name="Content Placeholder 2"/>
          <p:cNvSpPr>
            <a:spLocks noGrp="1"/>
          </p:cNvSpPr>
          <p:nvPr>
            <p:ph sz="half" idx="2"/>
          </p:nvPr>
        </p:nvSpPr>
        <p:spPr/>
        <p:txBody>
          <a:bodyPr/>
          <a:lstStyle/>
          <a:p>
            <a:r>
              <a:t>1.许多物种具有重要的药用、食用和工业利用价值，生物多样性丧失导致这些资源的减少或丧失。</a:t>
            </a:r>
          </a:p>
          <a:p>
            <a:r>
              <a:t>2.生物资源的减少影响到人类社会的经济发展和生活质量。</a:t>
            </a:r>
          </a:p>
          <a:p/>
        </p:txBody>
      </p:sp>
      <p:sp>
        <p:nvSpPr>
          <p:cNvPr id="4" name="Text Placeholder 3"/>
          <p:cNvSpPr>
            <a:spLocks noGrp="1"/>
          </p:cNvSpPr>
          <p:nvPr>
            <p:ph type="body" idx="3"/>
          </p:nvPr>
        </p:nvSpPr>
        <p:spPr/>
        <p:txBody>
          <a:bodyPr/>
          <a:lstStyle/>
          <a:p>
            <a:r>
              <a:t>影响生物防治和生物安全</a:t>
            </a:r>
          </a:p>
        </p:txBody>
      </p:sp>
      <p:sp>
        <p:nvSpPr>
          <p:cNvPr id="5" name="Content Placeholder 4"/>
          <p:cNvSpPr>
            <a:spLocks noGrp="1"/>
          </p:cNvSpPr>
          <p:nvPr>
            <p:ph sz="half" idx="4"/>
          </p:nvPr>
        </p:nvSpPr>
        <p:spPr/>
        <p:txBody>
          <a:bodyPr/>
          <a:lstStyle/>
          <a:p>
            <a:r>
              <a:t>1.生物多样性丧失导致天敌物种减少，可能引发害虫和病原生物的泛滥，对农业和人类健康造成威胁。</a:t>
            </a:r>
          </a:p>
          <a:p>
            <a:r>
              <a:t>2.生物多样性的减少降低了生态系统的抵抗力，增加了生物入侵和疾病传播的风险。</a:t>
            </a:r>
          </a:p>
          <a:p/>
        </p:txBody>
      </p:sp>
      <p:sp>
        <p:nvSpPr>
          <p:cNvPr id="6" name="Text Placeholder 5"/>
          <p:cNvSpPr>
            <a:spLocks noGrp="1"/>
          </p:cNvSpPr>
          <p:nvPr>
            <p:ph type="body" idx="1"/>
          </p:nvPr>
        </p:nvSpPr>
        <p:spPr/>
        <p:txBody>
          <a:bodyPr/>
          <a:lstStyle/>
          <a:p>
            <a:r>
              <a:t>丧失生物资源利用价值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生物多样性丧失的后果和影响</a:t>
            </a:r>
          </a:p>
        </p:txBody>
      </p:sp>
      <p:sp>
        <p:nvSpPr>
          <p:cNvPr id="3" name="Text Placeholder 2"/>
          <p:cNvSpPr>
            <a:spLocks noGrp="1"/>
          </p:cNvSpPr>
          <p:nvPr>
            <p:ph type="body" idx="1"/>
          </p:nvPr>
        </p:nvSpPr>
        <p:spPr/>
        <p:txBody>
          <a:bodyPr/>
          <a:lstStyle/>
          <a:p>
            <a:r>
              <a:t>影响文化和精神价值</a:t>
            </a:r>
          </a:p>
        </p:txBody>
      </p:sp>
      <p:sp>
        <p:nvSpPr>
          <p:cNvPr id="4" name="Content Placeholder 3"/>
          <p:cNvSpPr>
            <a:spLocks noGrp="1"/>
          </p:cNvSpPr>
          <p:nvPr>
            <p:ph sz="half" idx="2"/>
          </p:nvPr>
        </p:nvSpPr>
        <p:spPr/>
        <p:txBody>
          <a:bodyPr/>
          <a:lstStyle/>
          <a:p>
            <a:r>
              <a:t>1.许多物种和生态系统具有重要的文化和精神价值，生物多样性丧失对这些文化遗产的传承和发展造成影响。</a:t>
            </a:r>
          </a:p>
          <a:p>
            <a:r>
              <a:t>2.生物多样性的减少可能导致传统文化的消失，影响人类社会的文化多样性和精神生活。</a:t>
            </a:r>
          </a:p>
          <a:p>
            <a:r>
              <a:t>以上内容仅供参考，您可以根据实际情况进行调整和修改。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https://d.book118.com/705221014142011041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14</vt:i4>
      </vt:variant>
    </vt:vector>
  </HeadingPairs>
  <TitlesOfParts>
    <vt:vector baseType="lpstr" size="26">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生物多样性的定义和重要性</vt:lpstr>
      <vt:lpstr> 生物多样性的定义和重要性</vt:lpstr>
      <vt:lpstr> 生物多样性的全球和地区现状</vt:lpstr>
      <vt:lpstr> 生物多样性的全球和地区现状</vt:lpstr>
      <vt:lpstr> 生物多样性丧失的主要原因</vt:lpstr>
      <vt:lpstr> 生物多样性丧失的主要原因</vt:lpstr>
      <vt:lpstr> 生物多样性丧失的主要原因</vt:lpstr>
      <vt:lpstr> 生物多样性丧失的后果和影响</vt:lpstr>
      <vt:lpstr> 生物多样性丧失的后果和影响</vt:lpstr>
      <vt:lpstr> 生物多样性丧失的后果和影响</vt:lpstr>
      <vt:lpstr> 生物多样性丧失的后果和影响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2024-09-02T02:32:28.621</cp:lastPrinted>
  <dcterms:created xsi:type="dcterms:W3CDTF">2024-09-01T18:32:28Z</dcterms:created>
  <dcterms:modified xsi:type="dcterms:W3CDTF">2024-09-01T18:32:30Z</dcterms:modified>
</cp:coreProperties>
</file>