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3C2E7-4140-445F-BE4F-F7DCDB648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38849-4D4C-4B71-9BAF-021D92F0B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7636D-4F32-47B5-B7D1-2071A24FE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C0C8F-6EB2-491E-8670-42088C26E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A2B97F-2849-4778-8D0A-798E2EA33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FCE6E1-7D25-452A-8A92-5E8E38D63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FB8A30-138E-4EEC-BB83-A39535C48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3B9D5-8EA3-4229-8F10-F2992C3A8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53674-553E-4CAD-8462-4784991B5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0FC76-0A28-4FA3-8F26-54622F9F1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4C55E-0C8B-422E-921B-2959A2AB1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22112020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碧桂园房地产营销策略研究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碧桂园房地产概述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碧桂园房地产营销策略分析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碧桂园房地产营销策略的优劣势分析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碧桂园房地产营销策略的改进建议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房地产市场发展迅速，竞争激烈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碧桂园作为中国房地产行业的领军企业，其营销策略具有代表性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当前房地产市场环境变化多端，营销策略需要不断创新和调整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深入了解碧桂园的营销策略及其特点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分析碧桂园在房地产市场中的竞争优势和劣势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探讨碧桂园如何应对市场变化，制定有效的营销策略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为其他房地产企业提供借鉴和参考，推动行业的发展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碧桂园房地产概述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成立时间与地点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碧桂园是一家成立于1981年的中国房地产开发公司，总部位于广东省佛山市。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公司规模与业绩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作为中国最大的房地产开发公司之一，碧桂园在全球范围内拥有广泛的业务布局，年销售额和土地储备量均位居行业前列。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公司理念与愿景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碧桂园秉承“用心做好每一个细节，为客户创造价值”的理念，致力于成为全球领先的综合性房地产开发商。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碧桂园公司简介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住宅项目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商业项目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产业园区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旅游地产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碧桂园房地产项目介绍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碧桂园的住宅项目涵盖了多种类型，包括高层住宅、别墅、洋房等，满足了不同客户群体的需求。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碧桂园在商业地产领域也有所布局，包括购物中心、写字楼、酒店等，形成了完整的商业生态圈。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碧桂园在旅游地产领域也有所涉足，开发了多个旅游度假村和主题公园，为游客提供了丰富的休闲娱乐选择。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为了满足企业客户的需求，碧桂园还开发了多个产业园区，为企业提供了优质的办公和生产环境。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碧桂园房地产营销策略分析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碧桂园在制定营销策略时，首先明确了目标市场，针对特定客户群体进行产品设计和定位，以满足其需求。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碧桂园在市场定位中注重差异化，通过创新的产品设计、特色配套服务和品牌形象打造，与其他竞争对手形成差异化竞争优势。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市场定位明确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碧桂园在产品差异化方面注重创新，通过引入新设计理念、新材料和新技术，提高产品的附加值和竞争力。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配套服务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碧桂园提供丰富的配套服务，如物业服务、社区文化活动等，以满足客户需求，提高客户满意度。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692" r="346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成本加成定价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碧桂园采用成本加成定价策略，根据产品成本和预期利润率制定价格，确保企业盈利。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在市场竞争激烈的情况下，碧桂园采取竞争定价策略，根据竞争对手的价格水平调整价格，以保持竞争优势。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碧桂园注重直销渠道的建设，通过自有销售团队和代理机构进行产品销售，提高销售效率。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直销渠道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随着互联网技术的发展，碧桂园积极开拓线上渠道，通过官方网站、社交媒体等平台进行产品推广和销售。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https://d.book118.com/705221120202011111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2024-09-17T08:18:45.673</cp:lastPrinted>
  <dcterms:created xsi:type="dcterms:W3CDTF">2024-09-17T00:18:45Z</dcterms:created>
  <dcterms:modified xsi:type="dcterms:W3CDTF">2024-09-17T00:18:47Z</dcterms:modified>
</cp:coreProperties>
</file>