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00885-86F1-433B-BB7B-E4730E9C4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6D2A0-8D41-4E7D-96D8-2DB9993C5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D6CB7-AF15-4E42-8965-A124E97D5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E28A60-D215-487F-A680-287A3CA71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93C36E-7A40-44AD-9B03-5D9F09DDA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9D0DB3-4C21-44B9-A3E4-F2F6C519E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D68A57-9415-401A-B40F-79BC93DE4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75F66-25A5-4F20-ADBF-51D23A37B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A6553-5A29-4646-8806-18A697451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7C968-CAB9-4690-9110-281F41A12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66B65-77CB-41CF-BDAE-6C4038202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22124113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胸腹腔化疗护理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胸腹腔化疗简介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胸腹腔化疗护理的重要性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胸腹腔化疗护理的步骤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胸腹腔化疗护理的注意事项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胸腹腔化疗护理的未来展望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胸腹腔化疗简介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胸腹腔化疗是一种针对胸腹腔肿瘤的治疗方法，通过向胸腹腔内注射化疗药物，使药物直接作用于肿瘤组织，达到抑制肿瘤生长和扩散的目的。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胸腹腔化疗通常适用于胸腹腔内肿瘤的治疗，如肺癌、肝癌、胃癌等。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腹腔化疗的优点在于药物直接作用于肿瘤组织，局部药物浓度高，治疗效果好。同时，由于药物不进入血液循环，对全身其他器官的毒副作用较小。然而，胸腹腔化疗也存在一定的缺点，如对正常组织损伤较大，容易引起胸腹腔感染等并发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080" b="12080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65" b="786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65" b="786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胸腹腔化疗的定义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适用于胸腹腔内肿瘤的治疗，如肺癌、肝癌、胃癌等。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适用于无法进行手术切除或放疗的患者。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适用于需要局部控制肿瘤生长和扩散的患者。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胸腹腔化疗的适用范围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62" r="3136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4" r="326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21" r="327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药物直接作用于肿瘤组织，局部药物浓度高，治疗效果好；对全身其他器官的毒副作用较小。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对正常组织损伤较大；容易引起胸腹腔感染等并发症；需要定期进行，治疗周期较长。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胸腹腔化疗的优缺点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胸腹腔化疗护理的重要性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99" b="1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保持环境清洁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确保病房和患者的个人卫生，定期清洁和消毒病房内的物品和设备，减少细菌和病毒的传播。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严格执行无菌操作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在护理过程中，遵循无菌原则，避免交叉感染。对患者的伤口、引流管等部位进行严格的消毒处理。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监测体温和感染征象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定期监测患者的体温和感染相关指标，及时发现并处理感染迹象，防止感染扩散。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评估患者的疼痛程度，采取适当的疼痛控制措施，如药物治疗、物理治疗等，减轻患者的痛苦。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875" r="5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750" r="12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调整生活方式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17" r="2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关注患者的心理状态，提供心理疏导和支持，帮助患者缓解焦虑、抑郁等情绪问题。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指导患者保持良好的生活习惯，如合理饮食、适当运动等，提高身体免疫力，减轻不适感。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减轻患者不适感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确保护理操作的规范性和准确性，避免因操作不当影响治疗效果。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密切观察患者的病情变化，及时发现并处理不良反应和并发症，确保治疗的顺利进行。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向患者和家属普及胸腹腔化疗的相关知识，提高患者的认知度和自我管理能力，促进治疗的顺利实施。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提高治疗效果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胸腹腔化疗护理的步骤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https://d.book118.com/705221241132011121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2024-09-24T11:36:24.709</cp:lastPrinted>
  <dcterms:created xsi:type="dcterms:W3CDTF">2024-09-24T03:36:24Z</dcterms:created>
  <dcterms:modified xsi:type="dcterms:W3CDTF">2024-09-24T03:36:26Z</dcterms:modified>
</cp:coreProperties>
</file>