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D2F496-539A-4A72-9396-4A8B44359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A24F2-A99E-4BAE-BBFB-0590C64DC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6C61E4-8BDA-4C1E-8867-0B881B6DD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06C9D3-0CD5-4654-8D6F-4AF4BC8EB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D461A-5DB2-4C3B-8520-98CEED7C28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8D0CC9-0F5D-405F-B597-24504C3BD1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D209B-E121-41C6-8CB9-7552E8EEFC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F0264A-2876-4272-AFDF-D98765991E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D97D0B-F3C6-4D10-8739-7BB74209A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60763-5517-41CD-B3A2-5D312BE1A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B80B9-AA40-47AA-8616-84E72046E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2241023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《平行四边形》ppt课件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平行四边形的基本概念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平行四边形的判定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平行四边形的面积与周长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平行四边形的实际应用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练习与巩固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平行四边形的基本概念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概述平行四边形的定义和基本性质。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平行四边形是一种具有两组相对边平行且相对角相等的四边形。它具有对边平行、对角相等、对角线互相平分等基本性质。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介绍平行四边形的不同分类方式。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根据对角线的数量，平行四边形可以分为两组对角线相交和一组对角线相交两类；根据对边的关系，平行四边形可以分为两组对边平行和一组对边平行两类。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平行四边形的分类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阐述平行四边形的对角线性质及其应用。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平行四边形的对角线互相平分，并且对角线将平行四边形分成面积相等的两个三角形。这些性质在几何证明和计算中有着广泛的应用。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平行四边形的对角线性质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平行四边形的判定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总结词：理解基础</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详细描述：首先需要理解平行四边形的定义，知道平行四边形的两组相对边平行。同时，需要掌握平行四边形的性质，如对角线互相平分等。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总结词：掌握方法</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详细描述：掌握平行四边形的判定方法，包括一组对边平行且相等、两组对边分别平行、对角线互相平分等。这些判定方法能够在实际问题中快速判断一个四边形是否为平行四边形。</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平行四边形的判定方法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总结词：实践应用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详细描述：通过一些具体的例题和练习，实践应用平行四边形的判定定理。通过这些实践，深入理解平行四边形的性质和判定方法，提高解决实际问题的能力。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判定定理的应用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平行四边形的面积与周长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https://d.book118.com/705224102320011041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2024-09-02T14:42:14.560</cp:lastPrinted>
  <dcterms:created xsi:type="dcterms:W3CDTF">2024-09-02T06:42:14Z</dcterms:created>
  <dcterms:modified xsi:type="dcterms:W3CDTF">2024-09-02T06:42:16Z</dcterms:modified>
</cp:coreProperties>
</file>