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4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AF4745D-70B8-4717-982F-4D3A2EA6B00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8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9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07EAD3-2E0D-49F3-A9F3-6CA5B4152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41B441-6AA8-4CE5-9132-DE0B7F165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CB71CA-63CF-488A-8E55-82235B2B3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C99A3F-0D62-40CB-AEEF-F91EAC193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8D16FC-7C1E-428C-801B-9652DECF4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2324BF-EDC5-4E49-B889-7304F300D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C581C5-F94B-4BBB-AA05-E73ADEAC3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FE4F31-7A32-4AAE-BDAF-59B09235B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DED76F-88DC-489D-8879-FB969CB83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287417-444E-4ECE-B5DB-E35A2EC51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35B096-2F86-46E1-B0B3-544C6F187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69EFB39-B80C-4FA2-8D72-7DC397911443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F1AC3FA-FF74-4C84-BF91-58B574281A6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224222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焊接焊接机理培训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焊接原理基础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焊接设备介绍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焊接技术要点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焊接质量检测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焊接安全注意事项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焊接技术发展趋势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焊接原理基础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什么是焊接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焊接是一种常见的金属加工方法，通过在金属表面加热并施加一定的压力，将金属材料连接在一起。焊接技术在工业生产中起着至关重要的作用，应用广泛。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焊接的分类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利用电弧将两个金属件熔接在一起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电弧焊接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在焊接区域提供气体保护，防止氧化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气体保护焊接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通过熔化填充金属将工件连接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熔化焊接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利用压力将工件连接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压力焊接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焊接的优点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不需要额外的连接件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节省材料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快速完成大批量生产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生产效率高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焊缝牢固可靠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连接强度好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焊接的缺点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操作要求高，技术含量大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需要专业技能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质量不易保证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可能产生气泡和焊缝裂纹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需要在特定环境条件下进行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环境要求高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如何选择合适的焊接方式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不同金属适合不同的焊接方式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根据金属种类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厚度不同适合不同的焊接方式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考虑材料厚度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生产效率和成本考虑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根据生产要求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2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焊接设备介绍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电弧焊机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电弧焊机是一种常见的焊接设备，通过直流或交流电弧焊接金属。它通过产生高温的电弧，将金属熔化并连接在一起，是许多行业中必不可少的工具之一。在电弧焊机的操作过程中，焊工需要特别注意安全防护措施，以免发生意外伤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气体保护焊机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利用保护气体将焊接区域隔离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工作原理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防止氧气进入，提高焊接质量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常用于焊接不锈钢、铝合金等材料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应用领域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激光焊接机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利用激光束对金属进行加热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工作原理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快速完成焊接过程，适用于高精度焊接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特点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常见于汽车制造、航空航天等领域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适用范围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焊接辅助设备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用于保护焊工的面部免受火花和热量的影响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焊接面具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为焊接提供电能来源，确保焊接效果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焊接电源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提供保护，防止焊工手部烫伤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焊接手套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气体保护焊机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焊接质量高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适用于合金材料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需要额外保护气体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激光焊接机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高精度、高速度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适用于精密零件焊接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设备成本较高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焊接辅助设备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确保焊工安全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提高工作效率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必要的焊接工具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总结比较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电弧焊机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常见于建筑、制造业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操作相对简单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适用于不同金属焊接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本章的介绍，我们了解了不同类型的焊接设备及其应用领域。在进行焊接工作时，务必严格遵守操作规范，做好安全防护措施，以确保工作顺利进行并保障人身安全。了解每种焊接设备的特点与优劣势，可以根据实际需求选择合适的设备，提高焊接质量和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2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焊接技术要点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焊接前准备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在进行焊接前，务必要准备好焊接设备、焊接材料、焊接面具等。同时，做好各项安全措施是非常重要的，确保工作环境安全。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焊接姿势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保证焊接质量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保持正确姿势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提高工作效率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维持稳定姿势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避免劳损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注意身体姿势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铝合金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调整较高电流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不锈钢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使用脉冲电流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铸铁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常规电流不适用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焊接电流选择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低碳钢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选择适中电流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焊接速度控制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控制焊接速度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影响焊接熔池形成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掌握好焊接速度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关系焊缝质量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适当调整焊接速度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影响焊接效果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掌握焊接技术要点对于保证焊接质量至关重要。正确的姿势、适合的电流选择以及控制好焊接速度都是影响焊接效果的关键因素。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1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焊接质量检测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https://d.book118.com/705224222013011130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148</Paragraphs>
  <Slides>23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焊接焊接机理培训</vt:lpstr>
      <vt:lpstr>目录</vt:lpstr>
      <vt:lpstr>第1章 焊接原理基础</vt:lpstr>
      <vt:lpstr> </vt:lpstr>
      <vt:lpstr>焊接的分类</vt:lpstr>
      <vt:lpstr>焊接的优点</vt:lpstr>
      <vt:lpstr>焊接的缺点</vt:lpstr>
      <vt:lpstr>如何选择合适的焊接方式</vt:lpstr>
      <vt:lpstr>第2章 焊接设备介绍</vt:lpstr>
      <vt:lpstr> </vt:lpstr>
      <vt:lpstr>气体保护焊机</vt:lpstr>
      <vt:lpstr>激光焊接机</vt:lpstr>
      <vt:lpstr>焊接辅助设备</vt:lpstr>
      <vt:lpstr>总结比较</vt:lpstr>
      <vt:lpstr>结语</vt:lpstr>
      <vt:lpstr>第3章 焊接技术要点</vt:lpstr>
      <vt:lpstr> </vt:lpstr>
      <vt:lpstr>焊接姿势</vt:lpstr>
      <vt:lpstr>焊接电流选择</vt:lpstr>
      <vt:lpstr>焊接速度控制</vt:lpstr>
      <vt:lpstr>总结</vt:lpstr>
      <vt:lpstr>第四章 焊接质量检测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2024-09-29T14:22:17.414</cp:lastPrinted>
  <dcterms:created xsi:type="dcterms:W3CDTF">2024-09-29T06:22:17Z</dcterms:created>
  <dcterms:modified xsi:type="dcterms:W3CDTF">2024-09-29T06:22:19Z</dcterms:modified>
</cp:coreProperties>
</file>