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5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6C84B-AA2C-494B-9E46-A324063E9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7D8C0-57D4-4B6B-81AA-F3042833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33252-DF4B-4C7B-8659-196CE3E48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E7DF2-561A-49B8-9032-97E37FF22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0310A-6587-49EB-8AC2-A2960958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E447B-F906-40D9-AA25-5C0115D5D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6F444-2FFC-49A7-B5F5-A71F5BE82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75A01-CBA5-40FD-B2B2-CF7E59371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12C92-2DFE-4126-9A9C-90C0283E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4D946-BCD2-4B6B-BDCF-2DC71EE5F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22E0D-DC06-4A8E-9A5C-8248C1A81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896" r:id="rId2"/>
    <p:sldLayoutId id="2147498897" r:id="rId3"/>
    <p:sldLayoutId id="2147498898" r:id="rId4"/>
    <p:sldLayoutId id="2147498899" r:id="rId5"/>
    <p:sldLayoutId id="2147498900" r:id="rId6"/>
    <p:sldLayoutId id="2147498901" r:id="rId7"/>
    <p:sldLayoutId id="2147498902" r:id="rId8"/>
    <p:sldLayoutId id="2147498903" r:id="rId9"/>
    <p:sldLayoutId id="2147498904" r:id="rId10"/>
    <p:sldLayoutId id="214749890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30111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严文井童话集阅读教学设计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理解童话故事的主题和寓意</a:t>
            </a:r>
            <a:endParaRPr lang="zh-CN" altLang="en-US"/>
          </a:p>
        </p:txBody>
      </p:sp>
      <p:sp>
        <p:nvSpPr>
          <p:cNvPr id="104889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引导学生深入理解童话故事的主题思想，把握故事的核心寓意。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帮助学生理解童话故事中的情节、人物和语言，以及它们对主题和寓意的表达作用。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培养学生的阅读理解能力和文学鉴赏能力，提高他们对童话作品的欣赏水平。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通过理解童话故事的主题和寓意，引导学生树立正确的价值观和人生观，促进他们的健康成长。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掌握童话的文学特点和表现手法</a:t>
            </a:r>
            <a:endParaRPr lang="zh-CN" altLang="en-US"/>
          </a:p>
        </p:txBody>
      </p:sp>
      <p:sp>
        <p:nvSpPr>
          <p:cNvPr id="104894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了解童话的基本特征和创作手法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学会运用童话的文学特点进行创作和表达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掌握童话中的象征和隐喻意义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分析童话中的人物形象和情节结构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培养学生的阅读兴趣和想象力</a:t>
            </a:r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激发学生对童话故事的兴趣，培养良好的阅读习惯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引导学生发挥想象力，培养创新思维和创造力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通过阅读严文井童话集，提高学生的文学素养和审美能力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培养学生的阅读兴趣和想象力，为未来的学习和成长奠定基础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https://d.book118.com/705230111202011111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严文井童话集阅读教学设计</vt:lpstr>
      <vt:lpstr>目录</vt:lpstr>
      <vt:lpstr>教学目标</vt:lpstr>
      <vt:lpstr>理解童话故事的主题和寓意</vt:lpstr>
      <vt:lpstr>掌握童话的文学特点和表现手法</vt:lpstr>
      <vt:lpstr>培养学生的阅读兴趣和想象力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2024-09-17T08:20:47.163</cp:lastPrinted>
  <dcterms:created xsi:type="dcterms:W3CDTF">2024-09-17T00:20:47Z</dcterms:created>
  <dcterms:modified xsi:type="dcterms:W3CDTF">2024-09-17T00:20:49Z</dcterms:modified>
</cp:coreProperties>
</file>