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7D267-B87A-4B00-81F2-E3148D4AA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51858-7666-48CF-A0AD-5DE83DCDA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B5B96-D0BF-477C-A650-C0F72D955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6587C-2979-4D71-8527-BF4C03809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7C73B6-1B13-4360-9B41-6789B1633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C0B79-69BE-4E11-B2D2-DB8A5B7B0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054CE-D7A3-4E4D-B559-D790E1E5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03A70-58C9-4CA0-83C5-875EDC7B5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E225C-2D4A-4537-B960-C5C90CBCD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87C26-463F-4F18-8AF6-642FC4939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F08AF-D70E-4FD9-8C60-8E21660F5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31321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基于信息化教学设计方案的学业成功预测研究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学业成功预测模型构建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实证研究与结果分析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信息化教学设计方案对学业成功的影响机制探讨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随着信息技术的快速发展，信息化教学已成为教育领域的重要趋势。通过信息化手段，可以为学生提供更为丰富、生动的学习资源，提高教学效果。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学业成功预测的意义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成功预测是指通过对学生的学习行为、背景信息等多方面数据进行挖掘和分析，预测学生未来学业表现的过程。这种预测有助于教育工作者及时发现学生的学习问题，提供个性化教学支持，从而提高学生学业成功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国内在学业成功预测方面已有一定的研究基础，主要集中在利用学生成绩、背景信息等进行预测。同时，随着大数据技术的发展，越来越多的学者开始关注如何利用大数据进行更为精准的预测。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学业成功预测方面的研究相对更为成熟，不仅关注学生成绩、背景信息等静态数据，还注重挖掘学生的学习行为、社交网络等动态数据。此外，国外学者还将机器学习、深度学习等先进技术应用于预测模型中，提高了预测的准确性和可靠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随着教育大数据的积累和人工智能技术的进步，未来学业成功预测将更加注重个性化、精准化和实时化。同时，跨领域合作和多模态数据的融合将成为研究的重要方向。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本研究旨在通过构建基于信息化教学设计方案的学业成功预测模型，探究学生的学习行为、背景信息等多方面因素与学业成功的关系，为教育工作者提供有针对性的教学支持和学生管理策略。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以下几个问题展开：（1）如何有效地收集和处理学生的学习行为数据？（2）如何利用信息化教学设计方案提高学业成功预测的准确性？（3）不同特征对学业成功的影响程度如何？（4）如何根据预测结果为学生提供个性化教学支持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信息化教学设计方案概述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利用现代信息技术和教育资源，对教学过程进行系统规划、设计和实施，以提高教学效果和促进学生学业成功的一种教学方法。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强调以学生为中心，注重学生的主体性和创造性；充分利用现代信息技术，构建丰富的教学环境和资源；采用多样化的教学策略和评价方式，促进学生的全面发展。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包括教学目标、教学内容、教学方法、教学资源、教学评价等方面的设计。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信息化教学设计方案结构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由教学分析、教学设计、教学实施和教学评价四个部分组成。其中，教学分析主要分析学生需求、教学内容和教学环境等；教学设计则根据分析结果制定教学目标、教学策略和教学评价等；教学实施则是将设计方案付诸实践的过程；教学评价则是对教学效果进行评估和反思的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信息化教学设计方案内容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信息化教学设计方案的内容与结构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能够充分利用现代信息技术和教育资源，提高教学效果和效率；能够根据学生的需求和特点进行个性化教学，促进学生的全面发展；能够采用多样化的教学策略和评价方式，激发学生的学习兴趣和动力。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需要教师具备较高的信息技术素养和教学设计能力；需要投入大量的时间和精力进行教学设计和资源开发；需要面对信息技术更新迅速、教育资源不均衡等问题。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信息化教学设计方案的优势与挑战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学业成功预测模型构建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学业成功预测的概念与意义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学业成功预测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指通过收集和分析学生的学习行为、背景信息等多维度数据，运用统计分析和机器学习等方法，构建模型以预测学生在未来学习中的表现和成果。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学业成功预测有助于教育者和学生提前了解可能的学习成果，为个性化教学、学习干预和决策提供科学依据，从而提高教学效果和学生学习质量。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对数据进行清洗、转换和标准化等处理，以便于后续分析。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收集学生的历史学习数据、个人信息、家庭背景等多维度数据。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从收集的数据中提取出与学业成功相关的特征，如学习时长、作业完成情况、课堂参与度等。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模型评估与优化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通过交叉验证等方法评估模型的预测性能，并根据评估结果对模型进行优化和调整。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选择合适的机器学习算法，如线性回归、决策树、神经网络等，构建学业成功预测模型。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学业成功预测模型的构建方法与步骤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基于信息化教学设计方案的学业成功预测模型构建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指运用信息技术手段，对教学内容、教学方法、教学评价等进行系统设计和优化的教学方案。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信息化教学设计方案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收集学生学习数据的基础上，结合信息化教学设计方案的特点和要求，提取与学业成功相关的特征，并选择合适的机器学习算法构建预测模型。该模型可以预测学生在信息化教学环境下的学习表现和成果，为教育者和学生提供有针对性的教学和学习建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基于信息化教学设计方案的学业成功预测模型构建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https://d.book118.com/705231321132011041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2024-09-02T00:30:02.035</cp:lastPrinted>
  <dcterms:created xsi:type="dcterms:W3CDTF">2024-09-01T16:30:02Z</dcterms:created>
  <dcterms:modified xsi:type="dcterms:W3CDTF">2024-09-01T16:30:04Z</dcterms:modified>
</cp:coreProperties>
</file>