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B253E-71CD-4E6C-9442-27DBDADEA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E6A69-9FAD-47F5-B7B7-BF46BBE3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AAD17-3C75-42C1-B9B7-DB416414C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F69D8-A71C-43EC-983C-92FC8AC64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815AB-2D91-4D6D-B408-86C928F2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FB21D-B6F0-438D-A865-C5FB84F2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F3D5D4-9A42-4281-AE55-A7ACE32E1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AEBAA-14A9-4B27-8F1E-BC7CD41C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A6E73-C7AE-40DE-827E-A5D5F3E0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77D82-FDDD-425F-9696-C4FB7DE7B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8A5D1-056D-48EC-8A4A-052E8973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33031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6479" y="1336853"/>
            <a:ext cx="613215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夏季葡萄病害防治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76479" y="4871256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76479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常见夏季葡萄病害识别与防治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夏季葡萄病害防治方法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夏季葡萄病害防治注意事项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夏季葡萄病害防治案例分析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夏季葡萄病害概述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夏季葡萄病害的种类与特点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一种常见的葡萄病害，主要危害葡萄的叶片和果实，导致叶片出现灰白色霜状物，果实出现酸味、易脱落。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霜霉病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主要危害葡萄的叶片和果实，导致叶片出现白色粉斑，果实出现苦涩味、品质下降。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白粉病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主要危害葡萄的果实，导致果实出现褐色斑点、腐烂，对葡萄的产量和品质产生严重影响。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炭疽病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主要危害葡萄的叶片、果实和枝条，导致叶片出现圆形或不规则形病斑，果实出现凹陷、硬化、易脱落。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黑痘病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夏季高温多雨，有利于病原菌的繁殖和传播，增加了葡萄病害的发生概率。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夏季葡萄病害发生的原因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气候条件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如过度施肥、灌溉不当、修剪不及时等，导致葡萄植株生长不良、抗病能力下降，从而容易感染病害。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管理不当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不同品种的葡萄对病害的抗性有差异，部分品种可能更容易感染某些病害。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品种抗病性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夏季葡萄病害对葡萄生长的影响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病害导致葡萄果实受损、落果等现象，使产量大幅下降。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产量下降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品质下降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树势减弱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病害影响葡萄果实的色泽、口感、营养成分等，使品质下降。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长期病害感染导致葡萄植株生长缓慢、抗病能力下降，使树势逐渐减弱。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病害导致葡萄种植户面临经济损失，如减产、品质下降、树势减弱等问题带来的直接和间接经济损失。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常见夏季葡萄病害识别与防治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叶片上出现油渍状小斑点，后扩大为黄褐色病斑，湿度大时背面产生霜状霉层。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加强园区管理，增施磷钾肥，提高植株抗病能力。发病初期喷洒25%瑞毒霉可湿性粉剂500倍液或75%百菌清可湿性粉剂600倍液。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葡萄霜霉病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叶片、果粒、新梢等表面出现一层白色至灰白色的粉状物，严重时叶片萎缩、卷曲、脱落，果粒表面粗糙、皱缩、畸形。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加强肥水管理，及时摘心、绑蔓、除草等，改善园区通风透光条件。发病初期喷洒25%粉锈宁可湿性粉剂1500倍液或50%硫悬浮剂200倍液。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葡萄白粉病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果粒表面出现水渍状淡褐色小斑点，逐渐扩大为深褐色圆形病斑，中央凹陷，有轮纹状排列的小黑点。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加强果园管理，及时除草、排水、施肥等，提高植株抗病能力。发病初期喷洒50%退菌特可湿性粉剂800倍液或50%多菌灵可湿性粉剂1000倍液。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葡萄炭疽病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葡萄黑痘病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果粒形成僵果，表面产生黑色或深褐色痘状斑点，中央凹陷，边缘隆起。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加强肥水管理，增施有机肥和磷钾肥，提高植株抗病能力。发病初期喷洒50%多菌灵可湿性粉剂1000倍液或75%百菌清可湿性粉剂600倍液。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叶片上出现圆形或近圆形褐色病斑，边缘有黄色晕圈，病斑中部有黑色小点。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防治方法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加强园区管理，及时摘心、绑蔓、除草等，改善园区通风透光条件。发病初期喷洒75%百菌清可湿性粉剂600倍液或50%甲基托布津可湿性粉剂1500倍液。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葡萄褐斑病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夏季葡萄病害防治方法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https://d.book118.com/705233031342011104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2024-09-14T23:35:29.287</cp:lastPrinted>
  <dcterms:created xsi:type="dcterms:W3CDTF">2024-09-14T15:35:29Z</dcterms:created>
  <dcterms:modified xsi:type="dcterms:W3CDTF">2024-09-14T15:35:31Z</dcterms:modified>
</cp:coreProperties>
</file>