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E1A695-DD99-4712-B758-4AE37B2BA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A6ED7-AA13-4EE5-BDEF-76FB6C2AB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B7F455-BB85-41A3-93FC-FA9AE2132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6B3F70-50C9-4727-8DDA-08C16B879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0FE80B-FCC0-4E85-8FF8-59B3B4908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1460EA-D175-412C-8BCF-1E6774B734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391DFE-A284-4C79-849F-4F8EF90EA5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10561-58FC-4EDB-85BE-A88C9C6E5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72996-E76A-42B5-BE70-BAE37EDC4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D1DFF-0781-462D-84CC-91B1819D4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143EBD-EC87-4724-A866-1DCBF4902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23332202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生产与运作管理课件第三章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生产与运作管理概述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生产与运作战略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生产与运作系统的设计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生产与运作管理概述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生产与运作管理是对企业生产与运作系统的设计、运行、维护和改进活动的管理。</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它涵盖了从产品开发、材料采购、生产计划、组织与控制，到销售、售后服务等全过程的管理。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生产与运作管理涉及企业如何将资源转化为可销售的产品或服务，以满足客户需求。</a:t>
              </a:r>
            </a:p>
          </p:txBody>
        </p:sp>
      </p:grpSp>
      <p:pic>
        <p:nvPicPr>
          <p:cNvPr id="14" name="Picture 14"/>
          <p:cNvPicPr>
            <a:picLocks noChangeAspect="1"/>
          </p:cNvPicPr>
          <p:nvPr/>
        </p:nvPicPr>
        <p:blipFill>
          <a:blip r:embed="rId2"/>
          <a:srcRect l="13306" r="13306"/>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4542" r="1454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生产与运作管理的定义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通过优化生产流程、减少浪费和降低成本，提高生产效率。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提高生产效率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确保产品或服务按时交付，质量达标，满足客户的需求和期望。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满足客户需求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推动产品创新、流程创新和技术创新，以适应市场变化和客户需求。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创新与发展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关注企业社会责任，实现可持续发展，保护环境和社会利益。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社会责任与可持续发展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生产与运作管理的目标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优化供应链管理，确保物料供应的稳定性、成本效益和及时性。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建立质量管理体系，确保产品和服务质量达标，满足客户要求和行业标准。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合理配置和管理生产资源，包括人力、物料、设备、资金和技术等。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战略规划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制定企业生产与运作的战略规划，明确发展目标、资源配置和优先级。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构建高效的组织结构，明确各部门职责，确保生产与运作活动的协调与配合。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生产与运作管理的关键要素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生产与运作战略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06" r="2240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生产与运作战略是企业为实现其长期目标，根据外部环境和内部条件，对生产与运作活动的总体规划。</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与运作战略是企业战略的重要组成部分，它关注的是企业如何通过生产和运作活动来创造价值、满足市场需求和实现盈利。它主要解决企业生产什么、如何生产、为谁生产等核心问题，以提升企业的竞争优势和盈利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生产与运作战略的定义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总结词：生产与运作战略的制定是一个系统性的过程，包括环境分析、确定目标、选择战略、制定计划和实施战略。</a:t>
            </a:r>
          </a:p>
          <a:p>
            <a:pPr marL="203200" lvl="0" indent="-203200">
              <a:lnSpc>
                <a:spcPct val="120000"/>
              </a:lnSpc>
              <a:buFont typeface="Arial"/>
              <a:buChar char="•"/>
            </a:pPr>
            <a:r>
              <a:rPr lang="en-US" sz="900">
                <a:solidFill>
                  <a:srgbClr val="F7F7F7">
                    <a:alpha val="100000"/>
                  </a:srgbClr>
                </a:solidFill>
                <a:latin typeface="Microsoft Yahei"/>
                <a:ea typeface="Microsoft Yahei"/>
                <a:cs typeface="Microsoft Yahei"/>
              </a:rPr>
              <a:t>详细描述：环境分析是制定生产与运作战略的前提，包括对外部环境（如市场需求、竞争态势、技术发展等）和内部条件（如企业资源、能力、组织结构等）的分析。在环境分析的基础上，企业需要确定生产与运作战略的目标，包括提高市场份额、降低成本、优化资源配置等。接着，企业需要选择适合自身条件和发展需要的战略类型，如低成本战略、差异化战略、集中化战略等。最后，企业需要制定具体的实施计划，包括资源配置、组织变革、流程优化等方面的措施，以确保战略的有效实施。</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生产与运作战略的制定过程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生产与运作战略主要包括低成本战略、差异化战略和集中化战略三种类型。</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低成本战略是指企业通过降低生产成本来获得竞争优势。企业可以通过优化产品设计、提高生产效率、降低采购成本等方式来实现低成本。差异化战略是指企业通过提供与众不同的产品或服务来获得竞争优势。企业可以通过创新设计、提高产品质量、增加附加值等方式来实现差异化。集中化战略是指企业将资源集中于某一特定市场或产品，以获得竞争优势。企业可以通过深入了解市场需求、提高产品专业化程度、加强营销等方式来实现集中化。</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生产与运作战略的类型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生产与运作系统的设计</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28" r="8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2131" r="3213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生产与运作系统是一个整体，各部分之间相互关联、相互影响。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整体性原则</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生产与运作系统应能适应市场需求、技术进步和环境变化。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适应性原则</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在满足一定条件下，实现生产与运作系统的整体最优。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最优化原则</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生产与运作系统应具备快速重构的能力，以应对市场变化和不确定性。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可重构性原则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生产与运作系统的设计原则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根据产品特性和生产需求，确定各道工序及其先后顺序。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工艺流程设计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工作流程设计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信息流程设计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物流流程设计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明确各岗位的工作内容、责任和权利，确保工作的高效协同。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建立有效的信息传递和处理机制，确保生产过程的实时监控和反馈。</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优化物料、半成品和成品的流动路径，降低库存和运输成本。</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生产流程设计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https://d.book118.com/705233322023011040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2024-08-31T00:42:53.206</cp:lastPrinted>
  <dcterms:created xsi:type="dcterms:W3CDTF">2024-08-30T16:42:53Z</dcterms:created>
  <dcterms:modified xsi:type="dcterms:W3CDTF">2024-08-30T16:42:55Z</dcterms:modified>
</cp:coreProperties>
</file>