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21BD1-3CEF-4DEA-BD29-52C15BBE7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FC0BD-1AEF-479E-B5E4-730B4D7FC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7C20A-DBE1-4CA5-99C3-DC0E01CDE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0A6F2-0F99-4DD3-876B-73BDE3E8D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C6B020-CEDB-48B5-9072-3A6FABF54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EF6630-AB7E-40C4-ABD0-57204C73D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AAB9A9-574A-443A-9B4F-27D3A5AAF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45570-2C94-431C-B01D-BB9D9A615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00B31-F17B-4F95-9B44-362128800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5C915-6BBB-4FB4-9060-4E2CEA853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4344E-5AC6-40C3-97DC-CBD0E2B79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34222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老年昏迷患者口腔护理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老年昏迷患者口腔环境特点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口腔护理用品选择及使用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家属参与及健康教育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提高老年昏迷患者口腔健康水平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通过对老年昏迷患者进行口腔护理，可以清除口腔内的细菌、病毒和其他有害物质，保持口腔清洁，预防口腔感染，提高患者的口腔健康水平。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促进患者整体康复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口腔护理不仅有助于改善患者的口腔卫生状况，还可以减少并发症的发生，如吸入性肺炎等，从而促进患者的整体康复。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预防口腔感染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老年昏迷患者由于无法自主进行口腔清洁，容易导致口腔内细菌滋生，引发口腔感染。通过定期口腔护理，可以有效清除口腔内的细菌和病毒，降低感染风险。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提高患者舒适度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口腔护理可以清除口腔内的异味和污物，保持口腔清新，提高患者的舒适度。同时，通过口腔护理还可以促进口腔黏膜的修复和再生，缓解口腔黏膜干燥、疼痛等不适症状。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促进患者心理健康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老年昏迷患者由于长期卧床和无法自主进行口腔清洁，容易产生焦虑、烦躁等不良情绪。通过口腔护理，可以让患者感受到关爱和温暖，缓解不良情绪，促进心理健康。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避免并发症的发生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口腔感染可能引发吸入性肺炎等严重并发症，威胁患者的生命安全。通过口腔护理，可以减少并发症的发生，保障患者的生命安全。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老年昏迷患者口腔护理的重要性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老年昏迷患者口腔环境特点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63" r="286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08" r="316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老年昏迷患者口腔内菌群种类减少，有益菌和有害菌比例失衡，容易导致口腔感染。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菌群多样性降低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由于患者吞咽功能减弱，口腔自洁能力下降，病原菌容易在口腔内繁殖，增加感染风险。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病原菌增多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口腔菌群失衡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997" b="69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老年昏迷患者常因张口呼吸导致口腔黏膜干燥，易发生口腔溃疡、口角炎等黏膜病变。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口腔内环境改变和病原菌感染易引起口腔黏膜炎症，表现为红肿、疼痛等症状。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口腔黏膜受损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口腔黏膜炎症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口腔黏膜干燥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老年昏迷患者唾液腺功能减退，唾液分泌量减少，口腔自洁作用减弱。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唾液量减少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唾液中免疫球蛋白、溶菌酶等抗菌成分减少，降低口腔的防御能力。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唾液成分改变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唾液分泌减少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口腔护理方法与技巧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检查口腔粘膜、牙齿、舌苔等状况，及时发现并处理口腔问题。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每日口腔检查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漱口液选择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833" b="3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刷牙与漱口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5" r="185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根据患者口腔状况选择合适的漱口液，如生理盐水、口腔清洁剂等。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用软毛牙刷蘸取适量牙膏，轻柔地清洁牙齿和舌苔，然后用漱口液漱口。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常规口腔清洁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对无法自行漱口的患者，可使用口腔冲洗器或注射器抽取漱口液进行口腔冲洗。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354" r="1335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26" b="1662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口腔冲洗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针对口腔炎症、溃疡等问题，可遵医嘱局部涂抹药物以促进口腔黏膜修复。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局部用药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保持口腔湿润，可使用润唇膏、口腔喷雾剂等，防止口腔黏膜干燥。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口腔湿润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特殊口腔护理方法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08" r="1880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7899" b="789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口腔护理技巧与注意事项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进行口腔护理时动作要轻柔，避免损伤口腔黏膜。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密切观察患者口腔状况，及时发现并处理口腔问题，如溃疡、感染等。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口腔护理前后要确保患者呼吸道通畅，防止误吸和窒息。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定期评估患者口腔状况及护理效果，根据需要及时调整护理方案。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动作轻柔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观察口腔状况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https://d.book118.com/705234222131011123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2024-09-27T05:11:01.659</cp:lastPrinted>
  <dcterms:created xsi:type="dcterms:W3CDTF">2024-09-26T21:11:01Z</dcterms:created>
  <dcterms:modified xsi:type="dcterms:W3CDTF">2024-09-26T21:11:03Z</dcterms:modified>
</cp:coreProperties>
</file>