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9C203-43D8-40BF-99BB-EDBAA7FAA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2EA17-D557-4999-BA45-243B8CCC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B458C-B2C0-44A9-9937-043B5E8A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155E4-7E73-450A-95AE-46F95B4D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501BB-9CA3-4832-BD3A-73C30DF2B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65545-81CC-4CE8-8265-097DCB414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643882-1EFC-49B9-9B4E-B513EE201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47AD5-7F64-4329-806F-765B4B766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00035-2060-474F-BC6B-6580EB0C1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A93B-2B3B-48CC-8011-772E9839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39CE3-7C15-4D07-9680-016C4055E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400340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运营策略与规划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团队组成与治理结构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49" r="281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随着互联网的普及和技术的不断进步，互联网行业规模逐年增长，用户数量庞大，市场前景广阔。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移动互联网的快速发展，使得用户更加便捷地获取信息和服务，成为互联网发展的主要趋势。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移动互联网占据主导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互联网行业正与其他行业进行深度融合，如金融、教育、医疗等，推动跨界创新和发展。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本项目定位于为中小企业提供互联网融资服务，解决其融资难、融资贵的问题。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中小企业在发展过程中，常常面临资金短缺的困境，而传统的融资渠道难以满足其需求。因此，通过互联网融资平台，为中小企业提供快速、便捷的融资服务，具有广阔的市场需求。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50" r="27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本项目优势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目前市场上存在多个互联网融资平台，如蚂蚁金服、京东金融等。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可能存在服务费用高、审批流程繁琐、风险控制不严格等问题。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具有品牌知名度高、技术实力强、资金实力雄厚等优势。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专注于中小企业融资服务，具有快速审批、低费用、风险控制严谨等优势。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中小企业融资支持力度的加大和互联网技术的不断发展，互联网融资市场具有巨大的发展潜力。同时，与传统融资渠道相比，互联网融资具有更高的效率和更低的成本，为中小企业提供了新的融资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互联网融资行业监管政策逐步收紧，对平台的风险控制能力和合规性要求更高。此外，市场竞争加剧，需要不断创新和提升服务质量以保持竞争优势。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我们的产品是一款面向中小微企业的智能融资服务平台，致力于解决企业融资难、融资贵的问题。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通过大数据和人工智能技术，实现对企业信用的智能评估，提高融资效率。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根据企业需求和信用状况，提供个性化的融资方案。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线上操作，简化流程，降低企业融资的时间成本和人力成本。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产品或服务定位及特点描述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技术实现方案与创新能力展示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大数据技术：收集并分析企业经营、财务、市场等多维度数据，构建企业信用评估模型。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人工智能技术：应用机器学习、深度学习等技术，优化信用评估算法，提高评估准确性。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独创的信用评估模型：结合行业特点和市场需求，开发具有自主知识产权的信用评估模型。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智能风控体系：利用大数据和人工智能技术，构建智能风控体系，降低融资风险。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简洁明了的界面设计，提供友好的用户体验。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优化流程，减少用户操作步骤，提高操作便捷性。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操作便捷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提高系统响应速度，减少用户等待时间。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响应迅速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设立专业的客户服务团队，提供及时、有效的用户支持。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用户体验优化举措汇报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2" r="2942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对核心技术和创新成果申请专利保护。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对产品品牌和服务进行商标注册，保护品牌形象。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对平台上的原创内容、设计等进行版权登记和保护。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与核心团队成员和合作伙伴签订保密协议，确保技术秘密和商业秘密的安全。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知识产权保护措施说明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运营策略与规划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运营目标设定及实现路径设计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明确目标用户群体，包括年龄、性别、地域、职业等特征，以及用户需求和行为习惯。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市场份额规划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设定公司在市场中的份额目标，并制定相应的市场拓展计划。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设定公司的业务增长目标，包括用户数量、交易量、收入等指标，并制定相应的业务推广计划。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实现路径设计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根据目标用户群体、市场份额和业务增长目标，设计相应的运营策略和实现路径，包括产品优化、营销推广、客户服务等方面。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利用社交媒体、搜索引擎、电子邮件等渠道进行线上营销推广，提高品牌知名度和用户粘性。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根据目标用户群体和市场需求，制定相应的营销策略组合，包括内容营销、事件营销、社群营销等。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对营销推广效果进行定期评估，及时调整策略和优化方案，提高营销效率和ROI。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通过展会、研讨会、推广活动等方式进行线下营销推广，吸引潜在用户和客户。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线上线下营销推广策略部署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根据合作伙伴的业务特点和需求，设计相应的合作模式，包括资源共享、互利共赢等方式。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对合作效果进行定期评估，及时发现问题并调整合作策略，确保合作目标的实现。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合作计划推进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制定详细的合作计划和时间表，明确双方的责任和权益，确保合作顺利进行。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选择与公司业务相关且具有互补优势的合作伙伴，建立长期稳定的合作关系。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合作伙伴关系建立和维护计划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https://d.book118.com/705240034041011103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2024-09-12T11:08:51.286</cp:lastPrinted>
  <dcterms:created xsi:type="dcterms:W3CDTF">2024-09-12T03:08:51Z</dcterms:created>
  <dcterms:modified xsi:type="dcterms:W3CDTF">2024-09-12T03:08:53Z</dcterms:modified>
</cp:coreProperties>
</file>