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317335-A561-4F97-8CBB-BC582FCB0C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F54F71-A8ED-4B24-9867-283E20A9F4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D69FAE-C4CE-434A-B395-8E8D917AC9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F2DC2A-D424-4CEF-A9DB-8C5AC31555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9835013-0501-4A65-A51B-6730493C28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171FD8C-72B8-48A6-85A0-C5021C16BE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85451EC-3A89-438E-A9E7-42927204EE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6FD0D1-93F4-444D-B60C-530476D0FD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7DE6CB-A5F9-4DA3-AABE-51A74BC46E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0BA636-4EE0-4686-B062-C0C53A674A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892180-026B-4949-92AA-71A3943F31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5240102200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校园心理危机干预学生成长的关键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4779214" y="4075345"/>
            <a:ext cx="263357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60501" y="4990945"/>
            <a:ext cx="307099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校园心理危机的识别与评估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校园心理危机干预策略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校园心理危机干预的实践与探索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校园心理危机干预与学生成长的关联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随着社会压力增大，学生心理问题日益普遍，焦虑、抑郁等情绪障碍频发。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心理问题普遍化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校园内自残、自杀等极端事件不断增多，严重威胁学生生命安全。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极端事件增多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8083" r="808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4667" r="14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许多学生面对心理问题时，缺乏主动求助的意愿，导致问题恶化。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求助意愿不足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校园心理危机现状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繁重的学业任务、考试压力等导致学生长期处于紧张状态。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学业压力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375" r="173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人际关系困扰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0000" r="10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自我认知不足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7833" r="78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与同学、老师、家长等人际关系处理不当，容易引发心理问题。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学生对自我认知不足，缺乏自信，容易产生自卑、焦虑等情绪。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学生成长面临的挑战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通过心理测评、日常观察等手段，及时发现学生心理问题。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125" r="1612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3792" r="13792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及时发现问题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学校配备专业心理咨询师，为学生提供专业的心理支持和辅导。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提供专业支持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通过心理干预，帮助学生解决心理问题，促进其健康成长和全面发展。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促进健康成长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干预措施的重要性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校园心理危机的识别与评估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4894" b="489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4894" b="489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4894" b="489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识别潜在的心理危机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观察学生的情绪变化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注意学生是否经常表现出情绪低落、焦虑、易怒或暴躁等情绪。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注意学生的行为变化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留意学生是否有自伤、自杀倾向，或者出现攻击性、逃避性行为。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关注学生的社交状况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观察学生是否与人交往困难，缺乏朋友或社交支持。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判断心理功能受损程度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评估学生在认知、情感和行为方面的功能受损程度。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考虑社会心理因素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综合考虑学生的家庭背景、社会环境和个人经历等因素，以全面评估其心理危机状况。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评估自杀风险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通过专业的心理评估工具，如自杀意念问卷等，评估学生的自杀风险等级。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评估心理危机的严重程度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需要关注的群体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将有潜在心理危机、需要关注的学生列为需要关注的群体，及时给予支持和帮助。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高危群体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将存在严重心理危机、自杀风险较高的学生列为高危群体，优先进行干预。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一般群体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将其他学生列为一般群体，通过心理健康教育等方式提高其心理素质和应对能力。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8917" r="891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5583" r="5583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4000" r="14000"/>
          <a:stretch>
            <a:fillRect/>
          </a:stretch>
        </p:blipFill>
        <p:spPr>
          <a:xfrm>
            <a:off x="9121094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确定需要干预的目标群体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校园心理危机干预策略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542" r="1654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开展心理健康教育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通过课堂教育、讲座、宣传册等多种形式，普及心理健康知识，提高学生的心理素质和自我调节能力。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设立心理咨询室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在校园内设立专门的心理咨询室，由专业的心理咨询师为学生提供一对一的心理咨询服务。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定期心理测评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通过定期的心理测评，了解学生的心理状态和需求，及时发现潜在的心理问题。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提供心理咨询服务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0000" r="100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为每位学生建立心理档案，记录学生的心理状态、咨询记录和成长变化，以便更好地跟踪和关注学生的心理健康状况。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建立学生心理档案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由学校心理老师、班主任、校医等组成心理危机干预小组，共同应对学生心理危机事件。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组建心理危机干预小组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与学生家长保持密切联系，共同关注学生的心理健康状况，形成家校共育的良好氛围。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加强家校合作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建立支持系统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https://d.book118.com/705240102200011102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2024-09-11T11:32:51.188</cp:lastPrinted>
  <dcterms:created xsi:type="dcterms:W3CDTF">2024-09-11T03:32:51Z</dcterms:created>
  <dcterms:modified xsi:type="dcterms:W3CDTF">2024-09-11T03:32:53Z</dcterms:modified>
</cp:coreProperties>
</file>