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357B3-02B5-48DC-9650-19E11A06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A7183-E4AD-418E-A780-C8996954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55D29-2FB6-49E8-B66F-6E76A68B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8CF57-A05A-4103-AC95-08808278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A9234-5515-44A1-961B-40E4D67C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EE8FF-CDF2-41A4-BE3F-406CF3901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EC265-2607-4F90-BBAC-14187675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79028-D325-4449-8165-31933843D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C5E15-EFB2-406F-98AA-A8FD7F3D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99205-6BFE-4AE0-B9F0-A47A2A87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62A44-81DD-4C77-8A58-A0B960966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40342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医药经理的人际交往能力对员工绩效的影响研究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医药经理人际交往能力概述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员工绩效及其影响因素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医药经理人际交往能力对员工绩效的影响实证研究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人际交往能力培训与提升策略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医药行业发展迅速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随着医药行业的快速发展，医药经理的角色变得越来越重要，他们的人际交往能力对员工绩效的影响也愈发显著。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人际交往能力的重要性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在医药行业中，良好的人际交往能力有助于建立信任、促进合作，从而提高员工绩效和公司整体业绩。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通过深入研究医药经理的人际交往能力对员工绩效的影响，可以为医药企业提供有针对性的管理建议，提高员工绩效和企业竞争力。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本研究旨在探讨医药经理的人际交往能力对员工绩效的影响，并分析其内在机制。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具体而言，本研究将回答以下问题：医药经理的人际交往能力如何影响员工绩效？这种影响是否受到其他因素的调节？如何提高医药经理的人际交往能力以提升员工绩效？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02" r="145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本研究将采用问卷调查和深度访谈相结合的方法，收集数据并进行分析。问卷调查将覆盖广泛的医药企业和员工，以收集大样本数据；深度访谈将针对部分医药经理和员工进行，以获取更深入的信息。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本研究将聚焦于医药行业中的医药经理及其下属员工，探讨医药经理的人际交往能力对员工绩效的影响。同时，本研究还将考虑不同企业规模、不同地域等因素对研究结果的影响。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医药经理人际交往能力概述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指个体在与他人互动过程中，运用语言、非语言手段建立并维护良好关系的能力。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在医药行业中，经理作为团队领导者，其人际交往能力直接影响团队协作、沟通效率及员工绩效，是医药经理成功的关键因素之一。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人际交往能力的重要性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医药经理需具备丰富的医药学知识及业务技能，以便在与同行、客户等交往中展现专业素养，赢得信任。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医药经理需具备优秀的口头和书面沟通能力，能够清晰、准确地传达信息，消除沟通障碍。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医药经理应善于察言观色，了解他人需求和期望，以便更好地满足客户需求，建立稳固的合作关系。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敏锐的洞察力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医药经理人际交往能力的特点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医药经理需以身作则，树立良好榜样，通过自身言行影响和带动团队成员提升人际交往能力。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领导者角色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协调者角色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倾听者角色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医药经理应善于协调各方利益，化解团队内部矛盾，营造和谐的工作氛围。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医药经理应耐心倾听员工、客户等各方意见和建议，关注他人需求，促进相互理解与合作。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人际交往能力对医药经理的角色要求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员工绩效及其影响因素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002" r="270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员工绩效是指员工在工作过程中所表现出来的工作行为、工作结果以及其对组织目标的贡献程度。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员工绩效评估通常采用定性和定量相结合的方法，包括目标管理法、360度反馈法、关键绩效指标法等。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员工绩效的定义与评估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13" r="130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包括市场竞争、政策法规、技术进步等，这些因素对员工的工作要求和挑战产生影响，进而影响员工绩效。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包括员工的个人能力、工作态度、动机等，这些因素直接影响员工的工作表现。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包括组织结构、组织文化、领导风格等，这些因素对员工的工作环境和氛围产生影响，从而影响员工绩效。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影响员工绩效的因素分析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https://d.book118.com/705240342104011103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2024-09-12T13:57:14.775</cp:lastPrinted>
  <dcterms:created xsi:type="dcterms:W3CDTF">2024-09-12T05:57:14Z</dcterms:created>
  <dcterms:modified xsi:type="dcterms:W3CDTF">2024-09-12T05:57:16Z</dcterms:modified>
</cp:coreProperties>
</file>