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3C34C-C111-4AC4-8F6A-9F89ABBB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F69F8-2F16-4972-8CB5-C27AC5ADF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8291A-A4FA-4648-8B3F-208D6E23C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4F394-AF42-4F6B-BAC4-5BE7E5344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6BEED5-62D0-4C92-A1DB-C79B3C488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D41865-38B1-45C7-ABEA-35658DB1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5048E-D64B-4ABB-99E7-CF4AF5BF8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B853C-7DA4-48C9-9AD3-025E1DE37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6D5D5-D2EC-4CD8-A510-3C9DDEB80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F12C7-9D89-44EF-93E6-49C00DDB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68371-22B8-40BA-9A7A-618B723B0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422121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医院培训结业总结报告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214" b="28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当前医疗行业的发展趋势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随着医疗技术的不断进步和患者需求的日益增长，医疗行业对医务人员的专业素养和服务水平提出了更高的要求。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医务人员能力提升的需求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为了提高医务人员的专业水平和服务质量，医院需要定期开展培训，加强医务人员的技能和知识储备。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培训计划的制定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根据医院的发展战略和医务人员的需求，制定具体的培训计划，包括培训内容、时间、方式等。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607" r="286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通过培训，使医务人员掌握最新的医疗技术和诊疗方法，提高其专业技能和服务水平。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提高医务人员的专业技能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加强医务人员之间的沟通与协作，提高团队协作能力和整体医疗水平。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增强医务人员的团队协作能力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通过培训，培养医务人员的职业道德、责任意识和服务意识，提升其职业素养。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提升医务人员的职业素养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通过培训，提高医务人员的综合素质和能力，为医院的可持续发展提供有力保障。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促进医院的可持续发展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通过系统地学习医学基础知识、临床诊断和治疗技术，使学员具备扎实的医学理论基础。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组织学员参加学术会议、研讨会和讲座，了解最新的医学研究成果和临床实践经验。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选用国内外权威的医学教材和参考书籍，确保学员接受到高质量的医学教育。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利用模拟设备和教具进行实践操作训练，提高学员的实际操作能力和应对突发情况的能力。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安排学员进入医院临床科室实习，通过观察、参与和操作，加深对理论知识的理解和掌握。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对学员进行技能考核，确保学员掌握必要的临床技能和操作规范。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技能考核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选择具有代表性的临床案例，使学员通过分析实际病例，提高解决实际问题的能力。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组织学员进行小组讨论，分享各自的经验和看法，促进相互学习和交流。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对案例进行分析总结，提炼出经验和教训，帮助学员提升临床思维和判断能力。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学员在培训中学会了更多的医疗设备操作技巧和急救技能，增强了应对紧急情况的能力。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通过培训，学员掌握了更丰富的医学知识和临床技能，提高了对疾病的诊断和治疗能力。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学员了解了更多药物知识，掌握了药物的合理使用和管理方法，有助于减少用药错误和药物不良反应。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https://d.book118.com/705242212134011034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2024-08-29T22:56:07.872</cp:lastPrinted>
  <dcterms:created xsi:type="dcterms:W3CDTF">2024-08-29T14:56:07Z</dcterms:created>
  <dcterms:modified xsi:type="dcterms:W3CDTF">2024-08-29T14:56:09Z</dcterms:modified>
</cp:coreProperties>
</file>