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606032-F9B6-4738-A84C-74589FFCA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F5DBA1-D7A5-4C67-B7AF-7876ED2F3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39F624-915F-4A4D-B48C-BE10D82CC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9C4A19-D343-44AB-A702-E9B355E6AE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CCC3A2-CF73-4057-9018-CF37DC15C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207D6F-2BFB-4742-BEBB-898DAAF3E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5352C5-B626-48FD-99F5-6685F44ADB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2E2EBE-DDCE-45C4-B604-34744CD60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D6B959-D051-4713-BADD-EB02B3678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A7EBD7-EE7F-4459-A3F9-6330B7658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97FDE2-E371-4647-B894-CA55171812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5244104133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39旅游活动策划方案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活动内容与安排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活动时间与地点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营销策略与推广手段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预算编制与成本控制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组织架构与分工协作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效果评估与总结反馈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旅游市场趋势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随着人们生活水平的提高，旅游消费逐渐成为大众休闲娱乐的重要方式。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目标受众需求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针对不同年龄段和职业的受众，提供个性化的旅游体验。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竞争态势分析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研究竞争对手的旅游产品和营销策略，寻求差异化创新。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突出旅游目的地的历史文化特色，打造有深度的旅游体验。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文化旅游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924" r="2192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生态旅游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休闲度假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8958" r="28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强调旅游与自然环境的和谐共生，推广绿色旅游理念。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提供舒适的度假环境和丰富的休闲娱乐项目，满足游客放松身心的需求。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活动主题定位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通过活动的成功举办，提高旅游目的地在市场上的知名度。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提升品牌知名度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吸引更多游客前来旅游，带动当地旅游业的繁荣发展。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促进旅游消费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提供优质的旅游产品和服务，提高游客的满意度和忠诚度。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增强游客满意度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预期目标与效果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活动内容与安排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510" b="351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景点游览规划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目标景点选择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根据旅游目的地的特色和游客需求，挑选具有代表性的景点，如自然风光、历史文化遗址、现代城市景观等。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游览路线设计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合理规划景点间的游览顺序和路线，确保游客能够充分欣赏每个景点的独特之处，同时优化行程安排以节省时间和精力。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景点导览服务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提供专业的导游服务，包括景点讲解、历史背景介绍等，使游客能够更深入地了解每个景点的文化内涵和历史背景。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活动形式创新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通过互动参与、亲身体验等方式，让游客深入了解和感受当地文化的魅力，如制作传统手工艺品、学习民间舞蹈、品尝地道美食等。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文化主题确定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挖掘旅游目的地的独特文化内涵，如民俗风情、传统手工艺、地方美食等，以此为基础设计特色文化体验活动。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文化资源整合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充分利用当地的文化资源，如博物馆、艺术馆、非物质文化遗产传承人等，为游客提供丰富多彩的文化体验活动。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9500" r="19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5417" r="1541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特色文化体验设计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娱乐项目选择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根据游客的兴趣和需求，选择适合的休闲娱乐项目，如观看演出、参加体育活动、享受SPA按摩等。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活动时间规划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合理安排休闲娱乐项目的活动时间，确保游客在紧张的行程中能够得到充分的休息和放松。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服务质量保障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提供优质的休闲娱乐服务，包括专业的教练指导、舒适的活动场所、完善的设施设备等，确保游客能够享受到愉悦和放松的时光。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休闲娱乐项目安排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活动时间与地点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秋季（9-11月）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秋季天高气爽，温度适宜，是旅游的最佳季节之一，有利于活动的策划和执行。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避开节假日和高峰期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避免人流量大和旅游资源紧张的情况，确保活动的顺利进行。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春季（3-5月）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春季气候适宜，旅游人数相对较少，景区不拥挤，适合开展户外活动。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活动时间选择及理由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24" r="1672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旅游配套设施完善的城市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如大型旅游城市或特色小镇，提供便捷的交通、住宿和餐饮服务。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自然风光优美的景区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如山区、湖泊、海滨等，提供丰富的自然景观和户外活动项目。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历史文化名胜区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如古城、博物馆、文化遗址等，结合旅游活动进行文化推广和教育。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活动地点选择及优势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选择交通便利的地点，提供多种交通方式选择，如公共交通、包车等，确保参与者顺利抵达活动地点。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交通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住宿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餐饮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其他配套服务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根据活动地点和参与者需求，提前预订酒店、民宿或露营地等住宿设施，确保住宿条件舒适、安全。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提供多样化的餐饮服务，包括当地特色美食、快餐、自助餐等，满足不同参与者的口味需求。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根据活动需要，提供导游服务、翻译服务、医疗急救等必要的配套服务。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交通住宿等配套服务考虑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营销策略与推广手段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https://d.book118.com/705244104133011122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2024-09-25T20:54:09.573</cp:lastPrinted>
  <dcterms:created xsi:type="dcterms:W3CDTF">2024-09-25T12:54:09Z</dcterms:created>
  <dcterms:modified xsi:type="dcterms:W3CDTF">2024-09-25T12:54:11Z</dcterms:modified>
</cp:coreProperties>
</file>