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2DFAC-F3F0-4F49-9018-13E8CE1A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2AF2B-DDF7-47A5-8503-5A4FFCA44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BCBDD-8A27-436C-82D3-E50145CC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BCF0D-E40E-4D21-B63A-285BF677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45B63-3776-4701-85DC-9ACBE6962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154C0-577E-4C2B-96D5-FBC3ADB39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ADC87-CF61-472E-88D0-E333548C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2A38-FC1C-41A7-B5F4-F7321F15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CE1CD-DC05-4905-91B8-6FC16837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43B13-688F-4A9D-8BCD-4C4A893A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99EBF-2456-499F-AA79-7413302A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44341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云平台管理解决方案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应用服务管理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数据存储与备份恢复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安全防护与合规性保障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监控告警与运维优化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云平台管理概述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云平台是一种基于互联网的计算服务模式，通过虚拟化技术将计算资源（如服务器、存储、网络等）汇聚成资源池，为用户提供按需、弹性的服务。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云平台具有弹性扩展、按需付费、高可用性、易维护等特点，能够降低企业IT成本，提高资源利用效率。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44" r="187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云平台管理面临资源分散、安全性差、运维复杂等挑战，需要有效的管理手段来提高管理效率和质量。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企业对云平台管理的需求包括资源管理、安全管理、运维管理等方面，需要实现资源的统一监控、调度和优化，确保云平台的安全稳定运行。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管理挑战与需求分析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65" r="126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云平台管理解决方案的目标是提供一套全面、高效的管理工具，帮助企业实现云平台的统一监控、资源管理、安全管理等功能，提高云平台的运行效率和管理水平。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通过云平台管理解决方案，企业可以实现资源的优化配置和高效利用，降低IT成本；同时提高云平台的安全性和稳定性，保障企业业务的连续性和可靠性。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解决方案目标与价值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基础设施管理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通过构建资源池，实现服务器和网络资源的统一管理和调度，提高资源利用率。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资源池化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根据业务需求，自动分配和调整服务器和网络资源，确保系统高性能运行。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根据业务负载变化，动态调整资源分配，实现系统弹性扩展。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服务器与网络资源整合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采用虚拟化技术，将物理服务器划分为多个虚拟服务器，提高服务器利用率。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服务器虚拟化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构建虚拟网络，实现网络资源的动态分配和灵活配置。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网络虚拟化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通过存储虚拟化技术，实现存储资源的统一管理和优化分配。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存储虚拟化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虚拟化技术应用与优化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监控与告警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实时监控系统和应用程序的运行状态，发现异常及时告警并处理。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自动化部署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通过自动化工具，实现应用程序的快速部署和配置，提高部署效率。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建立统一的配置管理中心，对系统配置进行统一管理和维护。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自动化部署与配置管理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应用服务管理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应用部署与扩展策略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自动化部署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通过自动化工具实现应用的快速、一致和可靠部署，减少人工干预和错误。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采用容器技术，如Docker或Kubernetes，实现应用轻量级部署和隔离，提高资源利用率和可移植性。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灰度发布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支持灰度发布策略，逐步将新版本应用推送到生产环境，降低升级风险。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根据应用负载和资源使用情况，自动调整计算资源，保证应用性能稳定。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自动伸缩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通过分析历史数据和机器学习算法，预测未来负载变化，提前进行资源调整。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预测性伸缩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支持用户自定义伸缩规则，满足不同应用场景下的个性化需求。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自定义伸缩规则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弹性伸缩机制设计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65" r="2646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服务注册与发现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熔断与降级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分布式事务管理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微服务架构支持能力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提供服务注册中心，实现微服务的自动注册和发现，简化服务间通信。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当某个微服务出现故障时，能够自动熔断并降级处理，保证整体系统的稳定性。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支持微服务间的负载均衡，确保请求均匀分配到各个服务实例上。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提供分布式事务解决方案，确保微服务间数据一致性和可靠性。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数据存储与备份恢复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https://d.book118.com/705244341332011114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2024-09-22T05:45:34.561</cp:lastPrinted>
  <dcterms:created xsi:type="dcterms:W3CDTF">2024-09-21T21:45:34Z</dcterms:created>
  <dcterms:modified xsi:type="dcterms:W3CDTF">2024-09-21T21:45:36Z</dcterms:modified>
</cp:coreProperties>
</file>