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A477D-A426-482C-BFFB-C2FC7E0A22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EAAF2F-3EFB-49FC-BBB8-E3ADE006D7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AE7D8-EBCA-42D2-AB63-170B37299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01DF55-42C9-4AD2-B2A9-B88F1ED2E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E8ED7E-B0A4-4607-9766-79AFFB148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9C3E6D-B468-4FF6-81A5-A693948986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AB76AB-F529-4A05-9A9C-B93145CA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16D75E-D884-4732-97A5-91D77040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1F4569-477D-4FBF-A31C-F561C46CC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34FA17-D895-4445-8433-974394B366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2C6A08-C59C-49B2-9A5F-522A46EFCB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00000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颈椎炎护理的全方位指南\n## 1.颈椎炎的基本概念与病因\n### 1.1颈椎炎的定义与分类\n### 1.2颈椎炎的发病原因及危险因素\n### 1.3颈椎炎的临床表现与诊断\n## 2.颈椎炎的预防策略与生活调整\n### 2.1保持正确的坐姿与睡姿\n### 2.2定期进行颈部运动与锻炼\n### 2.3调整生活习惯与减轻压力\n## 3.颈椎炎的治疗方法与技术\n### 3.1药物治疗与疼痛管理\n### 3.2物理治疗与康复训练\n### 3.3中医治疗与针灸疗法\n## 4.颈椎炎的护理要点与技巧\n### 4.1颈部保暖与避免劳累\n### 4.2颈部按摩与放松技巧\n### 4.3护理用品的选择与使用\n## 5.颈椎炎患者的心理调适与康复\n### 5.1心理疏导与情绪管理\n### 5.2康复期间的饮食调整\n### 5.3患者家属的支持与关爱\n## 6.颈椎炎护理的案例分析与实践\n### 6.1成功护理案例分享\n### 6.2护理过程中的挑战与对策\n### 6.3持续改进与优化的护理实践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颈椎炎护理的全方位指南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颈椎炎的基本概念与病因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19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颈椎炎是指颈部关节和软组织的炎症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常见的类型有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急性颈椎炎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慢性颈椎炎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发病部位包括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颈椎间盘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韧带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222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颈椎炎的发病原因多种多样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长期保持不良姿势，如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驼背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颈部受到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，如撞击、扭伤等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免疫系统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异常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，如风湿性关节炎等</a:t>
                </a:r>
                <a:endParaRPr/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颈椎炎的症状表现为颈部疼痛、僵硬、活动受限等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等部位放射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眩晕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视力模糊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</p:txBody>
          </p: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颈椎炎的定义与分类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发病原因</a:t>
                </a:r>
                <a:endParaRPr/>
              </a:p>
            </p:txBody>
          </p:sp>
          <p:sp>
            <p:nvSpPr>
              <p:cNvPr id="23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长期保持不良姿势，如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低头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驼背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颈部受到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外力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，如撞击、扭伤等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免疫系统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异常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，如风湿性关节炎等</a:t>
                </a:r>
                <a:endParaRPr/>
              </a:p>
            </p:txBody>
          </p:sp>
          <p:sp>
            <p:nvSpPr>
              <p:cNvPr id="23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危险因素</a:t>
                </a:r>
                <a:endParaRPr/>
              </a:p>
            </p:txBody>
          </p:sp>
          <p:sp>
            <p:nvSpPr>
              <p:cNvPr id="2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年龄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：随着年龄的增长，颈椎的退化程度加剧，容易发生颈椎炎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：长时间保持颈部紧张状态的工作者，如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程序员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办公室职员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生活习惯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：缺乏锻炼、坐姿不端正、长时间使用电子产品等不良生活习惯</a:t>
                </a:r>
                <a:endParaRPr/>
              </a:p>
            </p:txBody>
          </p:sp>
          <p:sp>
            <p:nvSpPr>
              <p:cNvPr id="24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颈椎炎的发病原因及危险因素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颈椎炎的临床表现与诊断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僵硬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活动受限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疼痛可能向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背部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等部位放射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严重时可能导致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眩晕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视力模糊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等症状</a:t>
                </a:r>
                <a:endParaRPr/>
              </a:p>
            </p:txBody>
          </p:sp>
          <p:pic>
            <p:nvPicPr>
              <p:cNvPr id="25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诊断依据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详细的病史询问和体格检查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等影像学检查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风湿因子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5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1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颈椎炎的预防策略与生活调整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保持正确的坐姿与睡姿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坐姿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双脚平放在地上，双肩放松，颈部挺直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电脑屏幕与眼睛保持水平，避免长时间低头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每隔一段时间起身活动，如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伸展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走动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27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睡姿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适合自己的枕头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，避免枕头过高或过低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尽量选择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侧卧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或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仰卧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俯卧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避免在颈部受压的情况下睡觉，如长时间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趴睡</a:t>
                </a:r>
                <a:endParaRPr/>
              </a:p>
            </p:txBody>
          </p:sp>
          <p:pic>
            <p:nvPicPr>
              <p:cNvPr id="27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颈部运动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颈部伸展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旋转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动作要缓慢、平稳，避免剧烈运动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运动前后可以进行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，以缓解肌肉紧张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锻炼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有氧运动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游泳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跑步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瑜伽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普拉提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等肌肉的锻炼，提高颈椎的稳定性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定期进行颈部运动与锻炼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调整生活习惯与减轻压力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生活习惯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合理安排工作和休息时间，避免长时间劳累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养成良好的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饮食习惯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，保持营养均衡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减少使用电子产品的时间，避免长时间低头</a:t>
                </a:r>
                <a:endParaRPr/>
              </a:p>
            </p:txBody>
          </p:sp>
          <p:pic>
            <p:nvPicPr>
              <p:cNvPr id="3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减轻压力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放松心情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，如进行深呼吸、冥想等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社交活动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，如参加聚会、旅行等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，如咨询心理医生、家人朋友等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颈椎炎的治疗方法与技术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非甾体抗炎药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（NSAIDs）缓解疼痛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肌肉松弛剂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缓解肌肉紧张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神经营养药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促进神经恢复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疼痛管理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冷热敷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等方法缓解疼痛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服用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止痛药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布洛芬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对乙酰氨基酚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，减轻对疼痛的恐惧和焦虑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药物治疗与疼痛管理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物理治疗</a:t>
                </a:r>
                <a:endParaRPr/>
              </a:p>
            </p:txBody>
          </p:sp>
          <p:sp>
            <p:nvSpPr>
              <p:cNvPr id="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电疗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磁疗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等物理治疗方法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红外线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牵引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机械牵引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手动牵引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康复训练</a:t>
                </a:r>
                <a:endParaRPr/>
              </a:p>
            </p:txBody>
          </p:sp>
          <p:sp>
            <p:nvSpPr>
              <p:cNvPr id="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颈椎康复训练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瑜伽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普拉提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背部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等肌肉的锻炼，提高颈椎的稳定性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平衡训练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站立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</a:t>
                </a:r>
                <a:endParaRPr/>
              </a:p>
            </p:txBody>
          </p:sp>
          <p:sp>
            <p:nvSpPr>
              <p:cNvPr id="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物理治疗与康复训练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中医治疗与针灸疗法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红花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当归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等活血化瘀药物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刮痧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等中医治疗方法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颈椎推拿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肩部推拿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  <p:pic>
            <p:nvPicPr>
              <p:cNvPr id="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针灸疗法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拔罐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等中医疗法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穴位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进行刺激，如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风池穴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大椎穴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定期进行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针灸治疗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，以缓解症状和促进康复</a:t>
                </a:r>
                <a:endParaRPr/>
              </a:p>
            </p:txBody>
          </p:sp>
          <p:pic>
            <p:nvPicPr>
              <p:cNvPr id="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https://d.book118.com/705300000321011111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颈椎炎护理的全方位指南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2024-09-17T21:06:39.903</cp:lastPrinted>
  <dcterms:created xsi:type="dcterms:W3CDTF">2024-09-17T13:06:39Z</dcterms:created>
  <dcterms:modified xsi:type="dcterms:W3CDTF">2024-09-17T13:06:41Z</dcterms:modified>
</cp:coreProperties>
</file>