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A443D-9C23-44AF-BD66-C548E0012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F92E7-2889-44AA-B8BB-44316A92C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16133-8996-41DC-B282-CDEE3BA1E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EA107-5FBA-4960-8D71-46845A15F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83BC3-E70E-4E8F-8FA3-64E2016D4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87F38-4062-4B14-A0C1-7CFD04F0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0C7D1-6D41-48C3-A751-569C81FC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9F33B-3D22-45E4-8F94-2C8D0568D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82336-BA55-4731-A9CD-45DE1A934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6A12B-45E5-46E7-B3F5-214928B18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09788-D94F-4E26-829C-E019099DC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00134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压疮护理查房范文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压疮是由于身体局部长期受压，导致血液循环障碍，皮肤和皮下组织失去正常功能而形成的溃疡。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根据压疮的严重程度，可分为Ⅰ期、Ⅱ期、Ⅲ期、Ⅳ期和不可分期。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长期卧床、坐轮椅、身体局部受压、营养不良、皮肤潮湿等。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受压部位的组织缺血、缺氧，引起细胞代谢障碍，导致皮肤和皮下组织损伤、溃疡形成。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受压部位出现皮肤发红、肿胀、疼痛、水疱、溃疡等。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根据患者的病史、临床表现和体格检查进行诊断，必要时进行相关辅助检查以明确诊断。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定期翻身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每2小时为患者翻身一次，减少长时间同一部位受压。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减压装置使用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使用气垫床、泡沫垫等减压装置，减轻皮肤压力。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定期翻身与减压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保持皮肤清洁与干燥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清洁皮肤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每日为患者清洁皮肤，去除污垢和汗液，保持皮肤干燥。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使用皮肤保护剂涂抹于受压部位，防止皮肤受损。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为患者提供高蛋白、高维生素、高纤维的饮食，增强身体抵抗力。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营养摄入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确保患者每日足够的水分摄入，预防脱水。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水分补充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关注患者的心理状态，给予必要的心理疏导和支持。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向患者及家属宣传压疮预防知识，提高自我护理能力。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https://d.book118.com/705300134014011103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2024-09-12T06:30:27.547</cp:lastPrinted>
  <dcterms:created xsi:type="dcterms:W3CDTF">2024-09-11T22:30:27Z</dcterms:created>
  <dcterms:modified xsi:type="dcterms:W3CDTF">2024-09-11T22:30:29Z</dcterms:modified>
</cp:coreProperties>
</file>