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681F3-A1D5-4131-83DF-3298D057C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8A685-C630-4A82-9F3F-7A2F4B8EB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99AF0-DE6A-4C4D-B2C5-0016CC347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62208-66DA-4723-A1CE-8AA093B48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D31FC0-0A41-4DAF-9FE0-8F9CD97EA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116315-8837-414E-AEE4-BB6372A10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0CA7F5-7A81-4FA3-9CC8-E48B6CFE9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70907-922F-4A8A-9BAC-709352F8A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16951-8944-4955-B3E3-9E2746F5C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FF891-FAFB-4190-883E-A38B478E2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0E4A7-A2CC-4A65-9BED-52D5369F2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00344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提高居民垃圾分类意识的培训手册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社区垃圾分类推广策略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学校垃圾分类教育体系构建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企业参与垃圾分类社会责任担当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54" b="78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垃圾分类普及程度不足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目前，我国大部分城市的垃圾分类工作尚处于初级阶段，居民对垃圾分类的认知度和参与度较低。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垃圾处理压力巨大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随着城市化进程的加快，垃圾产生量逐年增长，给城市环境带来了巨大压力。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资源浪费严重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由于缺乏有效的垃圾分类和回收体系，大量可回收资源被当作垃圾丢弃，造成了资源浪费。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通过垃圾分类，可以减少垃圾对环境的污染，保护土壤、水源和空气质量。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" r="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垃圾分类有利于资源的回收利用，减少对新资源的需求，实现资源的可持续利用。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垃圾分类是绿色发展的重要组成部分，有助于推动循环经济和绿色产业的发展。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地方政府推动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各地政府积极响应国家政策，制定适合本地区的垃圾分类实施方案，加强宣传引导和执法力度。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社会组织和媒体宣传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社会组织和媒体在垃圾分类宣传中发挥着重要作用，通过举办各种活动、发布公益广告等方式提高居民的垃圾分类意识。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近年来，国家出台了一系列政策法规，鼓励和引导居民进行垃圾分类，如《生活垃圾分类制度实施方案》等。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政策法规及推动力量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指适宜回收和可循环再利用的废弃物，包括废纸、废塑料、废玻璃、废金属、废织物等。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指对人体健康或自然环境造成直接或潜在危害的废弃物，包括废电池、废灯管、废药品、废油漆及其容器等。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指日常生活产生的容易腐烂的生物质废弃物，包括剩菜剩饭、瓜皮果核、花卉绿植、过期食品等。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指除可回收垃圾、有害垃圾和湿垃圾以外的其他废弃物。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垃圾分类标准与类别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通过观察垃圾的颜色、形状、质地等特征来判断其所属类别。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对于不确定的垃圾，可以通过手机APP或相关网站进行查询和辨识。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在日常生活中积累垃圾分类的经验，逐渐形成对各类垃圾的准确辨识能力。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常见垃圾辨识方法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投放注意事项及误区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投放前确保垃圾已分类准确，避免混投。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注意投放时间和地点，遵守当地垃圾分类投放规定。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保持投放点环境整洁，避免垃圾散落或溢出。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误区二：将有害垃圾随意丢弃。有害垃圾应投放到指定收集点，避免对环境造成危害。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误区三：湿垃圾直接装袋投放。应将湿垃圾倒入湿垃圾桶内，并将垃圾袋投放到干垃圾桶中。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误区一：认为所有废纸都可回收。实际上，被污染的纸张如卫生纸、餐巾纸等属于干垃圾。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建议家庭配置至少两个垃圾桶，分别用于收集可回收垃圾和其他垃圾。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垃圾桶配置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使用专用垃圾袋，确保垃圾不泄露、不污染环境。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垃圾袋使用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在垃圾桶上贴上清晰的分类标识，以便居民准确投放。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家庭垃圾分类设施配置建议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55" r="2375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家庭各类垃圾处理方法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包括废纸、塑料、玻璃、金属等，应清洗干净后投放至可回收垃圾桶或指定回收点。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包括废电池、废灯管、废药品等，应投放至有害垃圾桶或指定回收点，避免对环境造成污染。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包括剩菜剩饭、果皮果核等，应沥干水分后投放至厨余垃圾桶，鼓励家庭进行堆肥处理。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包括砖瓦陶瓷、渣土等难以回收的废弃物，应投放至其他垃圾桶。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家长应树立榜样，带头进行垃圾分类，同时教育孩子从小养成垃圾分类的好习惯。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家长引导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亲子互动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社区宣传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通过亲子游戏、手工制作等方式，让孩子在轻松愉快的氛围中学习垃圾分类知识。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社区应定期组织垃圾分类宣传活动，提高居民垃圾分类意识，营造人人参与的良好氛围。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学校应将垃圾分类纳入课程体系，通过课堂教育、实践活动等方式，培养学生垃圾分类的意识和习惯。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家庭垃圾分类教育引导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社区垃圾分类推广策略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https://d.book118.com/705300344300011044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2024-09-07T07:13:12.455</cp:lastPrinted>
  <dcterms:created xsi:type="dcterms:W3CDTF">2024-09-06T23:13:12Z</dcterms:created>
  <dcterms:modified xsi:type="dcterms:W3CDTF">2024-09-06T23:13:14Z</dcterms:modified>
</cp:coreProperties>
</file>