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AA17E-A7EB-4921-90E5-535D3607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01B92-90D6-4F23-AFAF-9474BCE1E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CBAA8-F652-476E-855F-F2C33DE2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32477-5746-41BE-B9F0-BC7A2769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F311D-6F5D-4463-B7D3-EF21B4F16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FC8A9-0375-4C62-AC0B-E9697FA50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8DCAD-8F81-4193-903C-2FB4EA8A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59904-63BC-4473-B08D-FF8BEC3CF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358BD-ED7F-4D91-B8AC-C40E1AD82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238BE-609E-4A53-9E07-54B3213C6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51FE1-E520-4461-850C-8FA34BF28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030133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TPM(全员生产保养)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的主要活动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的实施方法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的效果和影响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 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896" r="98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TPM（Total Productive Maintenance，全员生产保养）是一种全面性的生产保养和管理体系，旨在提高设备综合效率，确保生产过程的稳定性和可靠性。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强调全员参与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强调所有员工，包括管理层和一线员工，都要参与到设备维护和保养工作中，形成全员参与的氛围。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预防性维护为主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注重预防性维护，通过定期检查、保养和预防性维修，降低设备故障率，提高设备使用寿命。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TPM 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60" r="144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43" r="12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通过预防性维护和保养，减少设备故障，提高设备运行的可靠性和稳定性。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设备稳定运行可以减少生产中断，提高生产效率，降低生产成本。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要求员工参与设备维护和保养工作，这有助于提高员工的技能水平和工作积极性。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有助于企业实现可持续发展，提高企业的竞争力和市场地位。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TPM 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 的实施范围涵盖了企业的所有设备和设施，包括生产线设备、辅助设备、办公设备和设施等。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 的实施步骤包括初期清扫、自主维护、计划维护和个别改善四个阶段。这些阶段需要逐步推进，每个阶段都有具体的目标和任务。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TPM 的实施范围和步骤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 的主要活动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设备规划与选型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根据生产需求，合理规划设备种类、数量和规格，确保设备性能、可靠性和经济性。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设备采购与验收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负责设备的采购、合同签订、到货验收以及安装调试，确保设备符合生产要求。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按照设备安装规范，进行设备的安装、调试和试运行，确保设备正常运行。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设备初期管理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根据设备特性和使用要求，制定设备操作规程，确保操作人员正确使用设备。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定期对设备进行清洁、润滑、紧固等保养工作，预防设备故障的发生。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日常保养维护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对设备进行定期检查，发现潜在问题及时维修，保持设备良好状态。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定期检查与维修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设备正确使用和保养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对保全工作进行记录和跟踪，分析设备故障原因，优化保全计划。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制定保全计划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根据设备运行状况和维修历史，制定合理的保全计划。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实施保全工作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按照保全计划，进行设备的维修、更换和改造，确保设备性能稳定。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设备计划保全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培训与指导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对操作人员进行设备保养和维护的培训和指导，提高自主保全意识和能力。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日常点检与维护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操作人员负责日常点检设备的运行状况，发现异常及时处理，并做好记录。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故障应急处理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操作人员掌握基本的故障应急处理技能，能够迅速处理常见故障。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自主保全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组建专业的维修团队，负责高难度、高精度的设备维修和保养工作。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专业维修团队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维修外包管理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为操作人员和自主保全提供技术支持和指导，解决复杂的技术问题。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对外包维修服务进行监督和管理，确保维修质量和服务水平。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专业保全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 的实施方法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对生产现场的物品进行分类，将必要的物品留下来，不必要的物品清理掉，为生产现场腾出空间。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培养员工的良好习惯，遵守规章制度，提高员工的素质和工作态度。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对留下的物品进行有序地摆放，明确标识，方便员工随时取用，提高工作效率。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定期清扫生产现场，保持环境整洁，防止污染和不良影响。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维持整理、整顿、清扫的水平，使整个生产现场始终保持最佳状态。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 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https://d.book118.com/705303013302011104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2024-09-14T16:26:45.312</cp:lastPrinted>
  <dcterms:created xsi:type="dcterms:W3CDTF">2024-09-14T08:26:45Z</dcterms:created>
  <dcterms:modified xsi:type="dcterms:W3CDTF">2024-09-14T08:26:47Z</dcterms:modified>
</cp:coreProperties>
</file>