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KFVMB+MS-UIGothic"/>
      <p:regular r:id="rId18"/>
    </p:embeddedFont>
    <p:embeddedFont>
      <p:font typeface="JOSMHI+BHKGIC+MicrosoftYaHei-Bold"/>
      <p:regular r:id="rId19"/>
    </p:embeddedFont>
    <p:embeddedFont>
      <p:font typeface="MASDIK+GDLRPA+ArialMT"/>
      <p:regular r:id="rId20"/>
    </p:embeddedFont>
    <p:embeddedFont>
      <p:font typeface="SAPTVR+EPKCTE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2223F-37C4-4E43-8AAB-95DDDCE9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B79A7-9D7B-4C66-BFA3-0FE1F70E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A2F70-2899-4BB8-8924-DF21FB95C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FD7A7-9398-4455-A017-EEC232D7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9DD45-C0FC-4765-A447-3AEAD6280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35C3A-6C83-42BD-9D94-90775BA1F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33421-6785-4E4D-90FD-C497A872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63FBC-163D-45A7-A7F7-305CD9082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5511-7DA2-40CE-ACCE-A4CDE74F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0E8A-8E22-409D-9A9E-9B9DF2CD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FF24-5522-4BCA-A880-70728FC8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3040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318390"/>
            <a:ext cx="7116008" cy="2282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50"/>
              </a:lnSpc>
              <a:spcBef>
                <a:spcPts val="50"/>
              </a:spcBef>
              <a:spcAft>
                <a:spcPct val="0"/>
              </a:spcAft>
            </a:pP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4850" spc="25">
                <a:solidFill>
                  <a:srgbClr val="000000"/>
                </a:solidFill>
                <a:latin typeface="IKFVMB+MS-UIGothic"/>
                <a:cs typeface="IKFVMB+MS-UIGothic"/>
              </a:rPr>
              <a:t>文写作之形象表达</a:t>
            </a:r>
          </a:p>
          <a:p>
            <a:pPr marL="0" marR="0">
              <a:lnSpc>
                <a:spcPts val="4850"/>
              </a:lnSpc>
              <a:spcBef>
                <a:spcPts val="1000"/>
              </a:spcBef>
              <a:spcAft>
                <a:spcPct val="0"/>
              </a:spcAft>
            </a:pP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4850" spc="25">
                <a:solidFill>
                  <a:srgbClr val="000000"/>
                </a:solidFill>
                <a:latin typeface="IKFVMB+MS-UIGothic"/>
                <a:cs typeface="IKFVMB+MS-UIGothic"/>
              </a:rPr>
              <a:t>理更有魅力分析</a:t>
            </a: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850">
                <a:solidFill>
                  <a:srgbClr val="000000"/>
                </a:solidFill>
                <a:latin typeface="IKFVMB+MS-UIGothic"/>
                <a:cs typeface="IKFVM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KFVMB+MS-UIGothic"/>
                <a:cs typeface="IKFVMB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JOSMHI+BHKGIC+MicrosoftYaHei-Bold"/>
                <a:cs typeface="JOSMHI+BHKGIC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97135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ASDIK+GDLRPA+ArialMT"/>
                <a:cs typeface="MASDIK+GDLR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形象表达的技巧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458400"/>
            <a:ext cx="4439861" cy="22448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ASDIK+GDLRPA+ArialMT"/>
                <a:cs typeface="MASDIK+GDLR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形象表达在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文中的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ASDIK+GDLRPA+ArialMT"/>
                <a:cs typeface="MASDIK+GDLR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形象表达与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理的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合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ASDIK+GDLRPA+ArialMT"/>
                <a:cs typeface="MASDIK+GDLR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形象表达的注意事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ASDIK+GDLRPA+ArialMT"/>
                <a:cs typeface="MASDIK+GDLRP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IKFVMB+MS-UIGothic"/>
                <a:cs typeface="IKFVMB+MS-UIGothic"/>
              </a:rPr>
              <a:t>与建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493629"/>
            <a:ext cx="4268749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JOSMHI+BHKGIC+MicrosoftYaHei-Bold"/>
                <a:cs typeface="JOSMHI+BHKGIC+MicrosoftYaHei-Bold"/>
              </a:rPr>
              <a:t>01</a:t>
            </a:r>
            <a:r>
              <a:rPr sz="8000" spc="923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000000"/>
                </a:solidFill>
                <a:latin typeface="IKFVMB+MS-UIGothic"/>
                <a:cs typeface="IKFVMB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引入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文写作是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文学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中的重要部分，而形象表达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是提升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服力的关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形象表达，可以将抽象的道理具体化，使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者更容易理解和接受。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件将分析形象表达在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文写作中的作用，并提供一些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用的技巧和示例。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形象表达的重要性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形象表达能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点更加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明，</a:t>
            </a:r>
          </a:p>
          <a:p>
            <a:pPr marL="476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文章的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服力。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比等手法，可以将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的概念和理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论转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具体的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例，使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者更容易理解。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形象表达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可以使文章更加生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有趣，吸引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者的注意力，提高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IKFVMB+MS-UIGothic"/>
                <a:cs typeface="IKFVM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JOSMHI+BHKGIC+MicrosoftYaHei-Bold"/>
                <a:cs typeface="JOSMHI+BHKGI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IKFVMB+MS-UIGothic"/>
                <a:cs typeface="IKFVMB+MS-UIGothic"/>
              </a:rPr>
              <a:t>形象表达的技巧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喻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的使用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MHI+BHKGIC+MicrosoftYaHei-Bold"/>
                <a:cs typeface="JOSMHI+BHKGI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MHI+BHKGIC+MicrosoftYaHei-Bold"/>
                <a:cs typeface="JOSMHI+BHKGI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MHI+BHKGIC+MicrosoftYaHei-Bold"/>
                <a:cs typeface="JOSMHI+BHKGI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IKFVMB+MS-UIGothic"/>
                <a:cs typeface="IKFVMB+MS-UIGothic"/>
              </a:rPr>
              <a:t>比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IKFVMB+MS-UIGothic"/>
                <a:cs typeface="IKFVMB+MS-UIGothic"/>
              </a:rPr>
              <a:t>比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喻</a:t>
            </a:r>
            <a:r>
              <a:rPr sz="2000" spc="25">
                <a:solidFill>
                  <a:srgbClr val="FF6D1B"/>
                </a:solidFill>
                <a:latin typeface="IKFVMB+MS-UIGothic"/>
                <a:cs typeface="IKFVMB+MS-UIGothic"/>
              </a:rPr>
              <a:t>的作用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IKFVMB+MS-UIGothic"/>
                <a:cs typeface="IKFVMB+MS-UIGothic"/>
              </a:rPr>
              <a:t>例子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两个相似的事物，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将抽象的概念或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具体、易于理解的形式。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使文章更生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、形象，增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者的理解力和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将知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比作海洋，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的无限和深邃。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人的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拟</a:t>
            </a: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人的作用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使文章更有趣味性和情感色彩，增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拟</a:t>
            </a:r>
            <a:r>
              <a:rPr sz="2300">
                <a:solidFill>
                  <a:srgbClr val="FF6D1B"/>
                </a:solidFill>
                <a:latin typeface="IKFVMB+MS-UIGothic"/>
                <a:cs typeface="IKFVMB+MS-UIGothic"/>
              </a:rPr>
              <a:t>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者的共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予非人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事物以人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的特征或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情感，使其更具表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力和感染力。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例子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将自然灾害比作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愤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怒的巨人，表达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其破坏力之大。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绘细节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描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绘细节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描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绘细节</a:t>
            </a: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例子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过细腻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的描写，使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更深入地理解和感受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事物。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文章的真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感和可信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度，使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者仿佛身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其境。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人物的表情、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作、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言等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描述，使人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物形象更加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349063"/>
            <a:ext cx="8538857" cy="25533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6870" marR="0">
              <a:lnSpc>
                <a:spcPts val="4100"/>
              </a:lnSpc>
              <a:spcBef>
                <a:spcPct val="0"/>
              </a:spcBef>
              <a:spcAft>
                <a:spcPct val="0"/>
              </a:spcAft>
            </a:pPr>
            <a:r>
              <a:rPr sz="4100" spc="25">
                <a:solidFill>
                  <a:srgbClr val="000000"/>
                </a:solidFill>
                <a:latin typeface="IKFVMB+MS-UIGothic"/>
                <a:cs typeface="IKFVMB+MS-UIGothic"/>
              </a:rPr>
              <a:t>形象表达在</a:t>
            </a:r>
            <a:r>
              <a:rPr sz="4100" spc="27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4100" spc="25">
                <a:solidFill>
                  <a:srgbClr val="000000"/>
                </a:solidFill>
                <a:latin typeface="IKFVMB+MS-UIGothic"/>
                <a:cs typeface="IKFVMB+MS-UIGothic"/>
              </a:rPr>
              <a:t>文中的</a:t>
            </a:r>
            <a:r>
              <a:rPr sz="41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4317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FF6D1B"/>
                </a:solidFill>
                <a:latin typeface="JOSMHI+BHKGIC+MicrosoftYaHei-Bold"/>
                <a:cs typeface="JOSMHI+BHKGIC+MicrosoftYaHei-Bold"/>
              </a:rPr>
              <a:t>03</a:t>
            </a:r>
            <a:r>
              <a:rPr sz="8000" spc="922">
                <a:solidFill>
                  <a:srgbClr val="FF6D1B"/>
                </a:solidFill>
                <a:latin typeface="Times New Roman"/>
                <a:cs typeface="Times New Roman"/>
              </a:rPr>
              <a:t> </a:t>
            </a:r>
            <a:r>
              <a:rPr sz="4100">
                <a:solidFill>
                  <a:srgbClr val="000000"/>
                </a:solidFill>
                <a:latin typeface="IKFVMB+MS-UIGothic"/>
                <a:cs typeface="IKFVMB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用于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阐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述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IKFVMB+MS-UIGothic"/>
                <a:cs typeface="IKFVMB+MS-UIGothic"/>
              </a:rPr>
              <a:t>比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4814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的方式，将抽象的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点具体化，使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者更容易理解。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述</a:t>
            </a:r>
            <a:r>
              <a:rPr sz="135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勇气是成功的基石</a:t>
            </a:r>
            <a:r>
              <a:rPr sz="135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，可以将勇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气比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喻为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建筑物的地基，没有勇气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无法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固地建立成功。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IKFVMB+MS-UIGothic"/>
                <a:cs typeface="IKFVMB+MS-UIGothic"/>
              </a:rPr>
              <a:t>具象化描述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具象化描述的方式，将抽象的概念具体化，使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者能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更好地感知和理解。例如，在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述</a:t>
            </a:r>
            <a:r>
              <a:rPr sz="135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是宝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富</a:t>
            </a:r>
            <a:r>
              <a:rPr sz="135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，可以将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具象化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钱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者感受到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KFVMB+MS-UIGothic"/>
                <a:cs typeface="IKFVM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用于反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驳观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IKFVMB+MS-UIGothic"/>
                <a:cs typeface="IKFVMB+MS-UIGothic"/>
              </a:rPr>
              <a:t>反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91821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的方式，引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者的思考，从而反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驳对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点。例如，在反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驳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无用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，可以反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：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如果没有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读书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，那么人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的文化和知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承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？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FF6D1B"/>
                </a:solidFill>
                <a:latin typeface="IKFVMB+MS-UIGothic"/>
                <a:cs typeface="IKFVMB+MS-UIGothic"/>
              </a:rPr>
              <a:t>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比的方式，将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点与一些荒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谬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的事物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，从而反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驳对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方的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点。例如，在反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驳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钱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是万能的</a:t>
            </a:r>
            <a:r>
              <a:rPr sz="1500">
                <a:solidFill>
                  <a:srgbClr val="000000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，可以将金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钱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与万能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钥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比，指出金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钱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无法打开某些重要的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IKFVMB+MS-UIGothic"/>
                <a:cs typeface="IKFVM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用于增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强论证</a:t>
            </a:r>
            <a:r>
              <a:rPr sz="3000">
                <a:solidFill>
                  <a:srgbClr val="FF6D1B"/>
                </a:solidFill>
                <a:latin typeface="IKFVMB+MS-UIGothic"/>
                <a:cs typeface="IKFVMB+MS-UIGothic"/>
              </a:rPr>
              <a:t>力度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KFVMB+MS-UIGothic"/>
                <a:cs typeface="IKFVMB+MS-UIGothic"/>
              </a:rPr>
              <a:t>数据支撑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引用数据来支撑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点，使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更有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服力。例如，在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的重要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性</a:t>
            </a:r>
            <a:r>
              <a:rPr sz="1350">
                <a:solidFill>
                  <a:srgbClr val="FFFFFF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，可以引用一些关于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染和生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破坏的数据，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者更加深刻地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迫性。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2300" spc="25">
                <a:solidFill>
                  <a:srgbClr val="FFFFFF"/>
                </a:solidFill>
                <a:latin typeface="IKFVMB+MS-UIGothic"/>
                <a:cs typeface="IKFVMB+MS-UIGothic"/>
              </a:rPr>
              <a:t>例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2300">
                <a:solidFill>
                  <a:srgbClr val="FFFFFF"/>
                </a:solidFill>
                <a:latin typeface="IKFVMB+MS-UIGothic"/>
                <a:cs typeface="IKFVMB+MS-UIGothic"/>
              </a:rPr>
              <a:t>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过举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例的方式来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点，使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更加生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具体。例如，在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论证</a:t>
            </a:r>
            <a:r>
              <a:rPr sz="1350">
                <a:solidFill>
                  <a:srgbClr val="FFFFFF"/>
                </a:solidFill>
                <a:latin typeface="SAPTVR+EPKCTE+MicrosoftYaHei"/>
                <a:cs typeface="SAPTVR+EPKCTE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奋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是成功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SAPTVR+EPKCTE+MicrosoftYaHei"/>
                <a:cs typeface="SAPTVR+EPKCTE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出一些名人成功的例子，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让读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者更加信服勤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奋对</a:t>
            </a: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FVMB+MS-UIGothic"/>
                <a:cs typeface="IKFVMB+MS-UIGothic"/>
              </a:rPr>
              <a:t>成功的重要性。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https://d.book118.com/705303040242011111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IKFVMB+MS-UIGothic</vt:lpstr>
      <vt:lpstr>JOSMHI+BHKGIC+MicrosoftYaHei-Bold</vt:lpstr>
      <vt:lpstr>MASDIK+GDLRPA+ArialMT</vt:lpstr>
      <vt:lpstr>Times New Roman</vt:lpstr>
      <vt:lpstr>SAPTVR+EPKCTE+MicrosoftYaHei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2024-09-17T15:30:57.592</cp:lastPrinted>
  <dcterms:created xsi:type="dcterms:W3CDTF">2024-09-17T07:30:57Z</dcterms:created>
  <dcterms:modified xsi:type="dcterms:W3CDTF">2024-09-17T07:30:58Z</dcterms:modified>
</cp:coreProperties>
</file>