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F7C58F-FFC6-4186-B04E-4BCEA9DBA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916131-5551-4DD7-8791-8C21EA958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AAA2B7-DB35-44E6-95EA-545F190C9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47B5C1-FEE6-4925-BF2F-73402F9B24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FE783E-EFBA-4910-A880-57ECE2B788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F39ECB-DFBC-4C5C-8CF6-8219621F3E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AC49B0-9334-49CA-AA7E-CB2435C276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812AF9-6A7B-4CDA-998D-6B8DBC81BD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B20975-D0A8-4ECF-945C-0D154372C8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5C1D86-ABC6-43F9-8570-DC92616F1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9D4A9-7070-481B-8CBC-822D67693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30321303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营销渠道营运资金周转期为负值</a:t>
            </a:r>
            <a:endParaRPr lang="en-US" sz="1100"/>
          </a:p>
        </p:txBody>
      </p:sp>
      <p:sp>
        <p:nvSpPr>
          <p:cNvPr id="3" name="AutoShape 3"/>
          <p:cNvSpPr/>
          <p:nvPr/>
        </p:nvSpPr>
        <p:spPr>
          <a:xfrm>
            <a:off x="2739291" y="3540703"/>
            <a:ext cx="3401434" cy="489827"/>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汇报人：XXX</a:t>
            </a:r>
            <a:endParaRPr lang="en-US" sz="1100"/>
          </a:p>
        </p:txBody>
      </p:sp>
      <p:sp>
        <p:nvSpPr>
          <p:cNvPr id="4" name="AutoShape 4"/>
          <p:cNvSpPr/>
          <p:nvPr/>
        </p:nvSpPr>
        <p:spPr>
          <a:xfrm>
            <a:off x="6140725" y="3540703"/>
            <a:ext cx="3311984" cy="489827"/>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2024-01-13</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营销渠道营运资金周转期为负值的原因</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营销渠道营运资金周转期为负值的优缺点</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如何管理和优化营销渠道营运资金周转期</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案例分析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随着市场竞争的加剧，企业越来越重视营销渠道的管理和优化。</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营销渠道营运资金周转期是衡量企业营销渠道运营效率的重要指标。</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当营销渠道营运资金周转期为负值时，意味着企业的营销渠道运营效率较高，能够快速回收应收账款、降低库存成本，从而提高企业的盈利能力和市场竞争力。</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营销渠道营运资金周转期为负值的企业通常具有较强的市场地位和品牌影响力，能够更好地控制销售风险和降低运营成本。</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营销渠道营运资金周转期为负值的含义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营销渠道营运资金周转期为负值的原因</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快速收回应收账款</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高效的应收账款管理</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企业通过制定有效的应收账款政策，采取积极的收款措施，缩短应收账款的回收期，使得营销渠道营运资金周转期呈现负值。</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客户信用管理</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企业通过建立完善的客户信用管理体系，对客户进行信用评估，合理确定信用期限和信用额度，有效控制坏账风险，加速应收账款的回收。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企业与供应商建立长期稳定的合作关系，通过谈判争取更长的付款期限，延迟支付应付账款，从而降低资金占用成本。</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良好的供应商关系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企业通过合理安排采购计划，优化采购策略，降低库存水平，减少资金占用，同时与供应商协商更有利于企业的付款条件。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采购策略优化</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延迟支付应付账款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高效的库存管理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企业通过实施先进的库存管理技术，如实时库存监控、库存预警等，提高存货周转速度，降低库存成本，使得营销渠道营运资金周转期呈现负值。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销售策略优化</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企业通过合理安排销售计划，优化销售策略，提高产品市场占有率，加速存货周转速度，降低库存成本。</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存货周转速度快</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312" b="183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企业通过开展促销活动，如折扣、赠品等，吸引消费者提前购买或大量购买，加速销售收入的实现，从而缩短营销渠道营运资金周转期。</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企业通过建立完善的客户关系管理体系，提高客户满意度和忠诚度，增加重复购买和推荐购买的概率，从而加速销售收入的实现。</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营销策略的运用</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客户关系管理</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促销活动</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营销渠道营运资金周转期为负值的优缺点</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增强竞争力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负值的营销渠道营运资金周转期意味着企业能够更快地回收资金，从而有更多的资源用于投资和扩大业务，提高市场竞争力。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提高运营效率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负值周转期可能表明企业的营销渠道管理效率高，能够快速处理和回收应收账款，从而提高整体运营效率。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降低财务风险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负值的营销渠道营运资金周转期可以减少企业的财务风险，因为更快的资金回收可以降低对外部融资的依赖，减轻企业的债务压力。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19" r="23219"/>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潜在的信用风险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负值的营销渠道营运资金周转期可能表明企业过度依赖外部融资来支持其运营，这可能导致信用风险增加，如果外部融资环境发生变化，可能会对企业造成不利影响。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对供应商的影响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如果企业的营销渠道营运资金周转期为负值，可能意味着企业拖欠供应商的款项，这可能会影响企业的声誉和与供应商的关系。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对客户的影响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如果企业通过提供优惠的信用条件来促进销售，这可能导致客户拖欠款项，从而影响企业的营销渠道营运资金周转期为负值，这可能会对企业的现金流和运营造成不利影响。</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缺点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https://d.book118.com/705303213031011111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2024-09-16T20:04:55.011</cp:lastPrinted>
  <dcterms:created xsi:type="dcterms:W3CDTF">2024-09-16T12:04:55Z</dcterms:created>
  <dcterms:modified xsi:type="dcterms:W3CDTF">2024-09-16T12:04:57Z</dcterms:modified>
</cp:coreProperties>
</file>