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826DE-9D55-46A0-B5C3-5AEDBB197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10A23-1F04-47C5-9454-96689ECC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64468-0B7A-47DC-A710-A2A3868C2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3FC6C-CE34-43E4-A589-EE862F1E9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BC7A3-10DF-4350-B753-4A5104E96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5B126-7454-4E1D-9F64-52C595E2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BCE3B-D11E-4B42-B65C-A5F3282B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6ED48-F777-4510-8A87-E4F736B0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E91FD-E713-43F1-B7AC-560401FF6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D919E-15CF-478B-9CC2-0E9BBC36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E0E31-94C7-452C-B360-93BCDB294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04104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腰椎融合术护理课件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腰椎融合术简介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腰椎融合术简介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47" r="250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腰椎融合术是一种通过将两个或多个腰椎骨融合在一起，以减轻疼痛、改善腰椎功能的治疗方法。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缓解腰椎疼痛，改善腰椎稳定性，减少进一步的退行性改变。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患者全身麻醉后，取俯卧位，进行常规消毒。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选择后路或侧路手术入路，暴露手术区域。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清理椎间隙，植入自体骨或人工骨，进行融合固定。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清洗伤口，逐层缝合切口，加压包扎。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关闭切口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术后早期进行康复训练，如床上翻身、抬腿等，有助于预防并发症。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遵循医生的建议，按时服用止痛药，缓解术后疼痛。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术后定期进行X光、CT等影像学检查，评估融合情况。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保持良好的坐、站、卧姿势，避免长时间弯腰负重。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术前准备与护理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129" r="712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为患者提供心理支持，耐心倾听其诉求，解答疑问，给予关爱与鼓励。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介绍手术目的、过程及注意事项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向患者及家属详细介绍腰椎融合术的目的、手术过程、预期效果及注意事项，以减轻其焦虑和恐惧。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鼓励积极面对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鼓励患者保持乐观的心态，积极配合手术，树立战胜疾病的信心。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协助患者完成各项术前检查，如血常规、尿常规、心电图等，确保手术安全。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完善术前检查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术前生活指导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指导患者术前饮食，避免进食过饱或过少，保持充足营养和良好状态。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指导患者术前保持良好的生活习惯，如戒烟、戒酒等，以降低术后并发症的风险。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家属沟通与准备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告知家属手术情况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向患者家属介绍手术情况、预期效果及术后护理要点，以便家属更好地协助患者康复。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指导家属做好陪护准备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指导家属了解术后护理知识，做好陪护准备，如准备必要的护理用品等。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鼓励家属给予关爱与支持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鼓励家属给予患者关爱与支持，帮助其度过术后康复期。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https://d.book118.com/705304104320011042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2024-09-04T07:53:03.914</cp:lastPrinted>
  <dcterms:created xsi:type="dcterms:W3CDTF">2024-09-03T23:53:03Z</dcterms:created>
  <dcterms:modified xsi:type="dcterms:W3CDTF">2024-09-03T23:53:05Z</dcterms:modified>
</cp:coreProperties>
</file>