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AABAD9-6881-419E-A098-28C5F3265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C5B9CB-1587-4065-A811-8DD712C5B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E33D4F-EBF4-4C3C-86FD-B75130DC5E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191ABA-CA63-44A3-A644-E21AF2B2C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ED1663-605B-4F72-9544-A3875AB0D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48B922-3828-46F7-8205-B8F3D2E92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8E4F65-B94A-4F66-83C7-01E55BA49C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C3D6BF-359D-48FE-A271-089B027C2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3557F0-584F-4C6B-BEED-C980312A4E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334B30-BDDD-42D9-BC2A-2AD48FA005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8BE788-ED6D-4886-A879-5A71C9044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5304241213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扬州某区域发展战略规划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区域概况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区域发展优势与挑战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发展战略规划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保障措施与政策建议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区域概况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地理位置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位于扬州市的东南部，紧邻市区，交通便利。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周边有高速公路、铁路和航空等多种交通方式，便于物流和人员流动。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拥有丰富的土地资源和水资源，适合农业和工业发展。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拥有一定的矿产资源，如煤炭、石灰石等，可用于建材、化工等领域。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自然资源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社会事业发展良好，教育、医疗、文化等方面具备一定基础。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人口数量适中，劳动力资源丰富，劳动力素质较高。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经济以传统产业为主，如农业、制造业等，近年来新兴产业发展迅速。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人口和社会经济状况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区域发展优势与挑战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扬州地处长江三角洲，紧邻上海、南京等经济发达城市，交通便利，具有得天独厚的区位优势。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地理位置优越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历史文化底蕴深厚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产业基础扎实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人才资源丰富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扬州拥有悠久的历史和丰富的文化遗产，如扬州园林、古运河等，为区域发展提供了文化资源。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区域内已形成以制造业、旅游业为主的产业体系，具备一定的发展规模和产业链优势。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扬州高等教育和职业教育体系完备，为区域发展提供了丰富的人才储备。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优势分析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挑战分析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生态环境压力加大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随着经济快速发展，生态环境保护面临严峻挑战，需加大环保力度，推进绿色发展。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区域竞争加剧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周边城市发展迅速，区域竞争日趋激烈，扬州需提升自身综合实力以应对竞争。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产业结构调整升级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传统产业占比偏高，需加快推进产业结构调整升级，培育新兴产业。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人才流失问题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与一线城市相比，扬州对高端人才的吸引力不足，需完善人才政策，留住和吸引更多优秀人才。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发展战略规划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总体战略定位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总体战略定位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将该区域打造成为扬州的经济增长极、文化旅游胜地和生态宜居区。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具体目标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到2030年，实现区域经济总量翻番，人均GDP达到全市平均水平；文化旅游产业成为支柱产业，年接待游客量突破1000万人次；生态环境质量明显提升，建成一批国家级和省级生态示范项目。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https://d.book118.com/705304241213011100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2024-09-08T12:37:20.907</cp:lastPrinted>
  <dcterms:created xsi:type="dcterms:W3CDTF">2024-09-08T04:37:20Z</dcterms:created>
  <dcterms:modified xsi:type="dcterms:W3CDTF">2024-09-08T04:37:23Z</dcterms:modified>
</cp:coreProperties>
</file>