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91BCF-2FEA-4924-8645-31A2C15EB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DBF46-A435-4CB1-A5F2-3FD4066CE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00393-2626-434B-8C85-6A15E78DB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97688-9603-40C3-ABA4-353201EBE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4C932B-F755-4CB4-83C5-E27D37B54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0E169F-4228-4E2F-A1FF-A4C7E15C7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2F7155-859C-4D77-9451-4663CACA5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1A660-CF8F-4DBD-8D19-7FBB59452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00A03-2457-48E1-8682-6C3E81C2C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7155B-772A-4292-9942-FE920A44D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F51D9-5CCC-4D51-9368-F9126B726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102413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护理职业生涯发展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护理职业生涯概述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护理职业生涯的阶段与路径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护理职业生涯的挑战与机遇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护理职业生涯的成功要素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护理职业生涯的规划与策略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护理职业生涯的案例分享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护理职业生涯概述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61" r="329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77" r="326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护理职业是指从事护理工作的专业人员，包括护士、护理员、护理咨询师等。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护理职业具有高度的专业性和技术性，需要具备丰富的医学知识和实践经验，以及良好的沟通能力和团队合作精神。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随着医学技术的不断进步和疾病谱的变化，护理职业越来越需要专业化的技能和知识。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随着全球化的加速，护理职业的国际化需求也越来越高，护士可以通过国际交流和合作拓展自己的职业发展空间。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信息技术在医疗领域的应用越来越广泛，护理职业需要掌握相关的信息技术，提高工作效率和医疗服务质量。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36" r="1003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随着人口老龄化的加剧，护理职业的需求将会持续增加，需要更多的专业护理人员来满足老年人的健康需求。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随着健康观念的转变，健康管理将成为护理职业的重要发展方向，护士将更多地参与到居民的健康管理和健康教育工作中。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随着医疗技术的不断进步和疾病谱的变化，跨学科合作将成为护理职业的重要工作方式，护士需要与医生、营养师、心理咨询师等多个学科的专业人员进行合作。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护理职业的未来展望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护理职业生涯的阶段与路径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实习护士阶段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基础技能学习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 algn="l">
                <a:lnSpc>
                  <a:spcPct val="15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·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实习护士阶段是护理职业生涯的起点，主要任务是学习和掌握基础的临床护理技能。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这一阶段需要了解医院的工作流程、护理操作规范以及与患者的沟通技巧。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实习护士需要逐渐适应临床环境，建立起对护理职业的初步认识。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注册护士阶段是护理职业生涯的关键阶段，标志着护士能够独立承担临床护理工作。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在这一阶段，护士需要不断提升自己的专业知识和技能，以应对复杂的临床情况。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注册护士需要熟练掌握各种护理技能，能够独立完成患者的护理计划和日常照护。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独立工作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注册护士阶段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资深护士阶段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资深护士阶段是护理职业生涯的成熟期，这一阶段的护士在专业知识和技能方面已经相当成熟。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 algn="l">
                <a:lnSpc>
                  <a:spcPct val="15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专业成长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他们通常会承担起培训新护士的责任，分享自己的经验和技巧。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资深护士还会参与护理管理、质量改进和临床研究等工作，推动护理专业的进步。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他们还需要关注护理行业的发展趋势，制定相应的策略和措施。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护理管理者需要制定护理工作计划、分配资源、协调医护团队合作，并确保护理质量。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护理管理岗位是护理职业生涯的一个重要方向，要求护士具备领导和组织能力。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领导与组织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护理管理岗位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护理教育与研究岗位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学术贡献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护理教育者主要任务是培养新一代的护士，传递知识和技能。而护理研究者则致力于探索新的护理理论和实践，推动护理科学的进步。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护理教育与研究岗位是护理职业生涯中的学术领域，要求护士具备深厚的专业知识和研究能力。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护理职业生涯的挑战与机遇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工作强度大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护理工作通常需要面对高强度的工作压力，包括长时间站立、紧急情况处理等，容易导致疲劳和身体不适。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职业暴露风险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护理工作中可能接触到病患的血液、体液等，存在职业暴露的风险，需要加强防护措施。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紧急情况应对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护理工作中经常需要处理紧急情况，要求护士具备快速反应和冷静处理的能力，对心理承受力要求较高。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提高应对压力的能力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通过学习应对压力的方法和技巧，培养良好的心理素质，增强自我调节能力，以更好地应对工作中的压力。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护理工作压力与应对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https://d.book118.com/705310241340011112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2024-09-19T13:11:06.667</cp:lastPrinted>
  <dcterms:created xsi:type="dcterms:W3CDTF">2024-09-19T05:11:06Z</dcterms:created>
  <dcterms:modified xsi:type="dcterms:W3CDTF">2024-09-19T05:11:08Z</dcterms:modified>
</cp:coreProperties>
</file>