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20051-1CD6-4979-A9AF-DD67A826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05EF0-52BE-4DF2-A6C2-E1F692D17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2455B-AD70-47EC-A17A-8A69044E8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A8A28-2F65-439C-AD04-2B22A3A98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3897D-E7C4-4798-8613-AA6E24339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54F7B9-3CBF-4422-AE25-58C611DBC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D7A68-25E7-4E92-A5B7-0BBEC6909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3D5FF-A1AC-4B26-B89B-D303E1F14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1CFC1-DCB4-4CD0-841F-776CD9F53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5F885-DCF5-4B7C-BE31-A359D6428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BEE59-E3F3-4CFD-B37E-F0A572C82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11141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探索创新的家长会形式促进家校互动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创新家长会形式探索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家校互动策略与实践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创新家长会形式实施效果评估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11" b="1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加强家校沟通与合作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通过创新家长会形式，促进家长和教师之间的有效沟通，增进彼此了解，形成教育合力。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通过家长会探讨学生全面发展的问题，关注学生心理健康、品德修养、学习能力等多方面素质的提升。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推动教育改革与发展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以家长会为切入点，探讨教育改革的方向和策略，促进学校教育的持续改进和发展。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传统家长会形式单一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当前家长会多采用讲座、报告等形式，缺乏互动性和针对性，难以满足家长多样化的需求。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学生个体差异被忽视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传统家长会往往只关注学生的整体表现，而忽视了学生的个体差异和特长发展。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家校沟通不畅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部分学校和教师存在沟通不畅、信息反馈不及时等问题，导致家长对学校教育工作的了解不足。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教育理念差异引发矛盾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家长和教师之间因教育理念不同而引发的矛盾和冲突时有发生，影响了家校合作的效果。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创新家长会形式探索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让家长和教师分别扮演学生、教师等角色，通过模拟真实场景，增进彼此理解。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围绕特定主题，将家长和教师分成小组进行讨论，分享经验和观点。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设计有趣的游戏环节，让家长和教师在游戏中加深彼此了解，增强团队凝聚力。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互动式家长会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邀请教育专家或心理学家进行讲座，为家长和教师提供专业指导和建议。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组织家长和教师参与实践活动，如手工制作、科学实验等，提升实践能力。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鼓励家长和教师分享自己的经验和故事，促进彼此之间的交流和共鸣。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工作坊式家长会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设置线上问答环节，解答家长和教师在教育过程中遇到的问题和困惑。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通过在线投票、弹幕等方式增加互动环节，提高线上家长会的参与度和趣味性。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利用视频会议软件召开线上家长会，让家长和教师不受地域限制参与会议。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在会议中分享学生的学习进度、表现等信息，让家长和教师更全面地了解学生情况。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在线互动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视频会议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答疑解惑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线上家长会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家校互动策略与实践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利用现代信息技术，如学校官网、微信公众号、班级QQ群等，建立家校互动平台，方便家长和学校之间的信息交流。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搭建多元化的沟通平台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通过家校互动平台，定期发布学校新闻、教学计划、学生活动等信息，让家长及时了解学校及孩子的在校情况。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定期发布学校动态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设置家长信箱或在线调查，鼓励家长对学校教育、教学等方面提出建议和意见，促进学校改进工作。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鼓励家长反馈意见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家校沟通渠道建设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开展家长进课堂活动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安排家长走进课堂，观摩教师的教学过程，了解孩子在学校的学习情况，同时促进家长对教师工作的理解和支持。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邀请家长参加学校节日庆典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在学校举办的各种节日庆典活动中，邀请家长参加，增进家长对学校文化的了解，同时增强亲子之间的互动。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组织家长志愿者活动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鼓励家长积极参与学校的志愿者活动，如图书馆管理、校园安全巡逻等，提高家长的参与度和归属感。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家长参与学校活动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定期进行教师家访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教师定期对学生进行家访，了解学生的家庭环境和成长背景，为个性化教育提供参考，同时增进与家长的相互了解和信任。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设立家长约谈制度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学校设立家长约谈制度，鼓励家长在需要时主动与教师或学校管理人员进行沟通，及时解决问题和矛盾。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做好家访与约谈的记录与跟进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对每次家访和约谈进行详细记录，并及时跟进处理结果，确保家校沟通的有效性和连续性。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教师家访与家长约谈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https://d.book118.com/705311141022011101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2024-09-09T08:27:34.633</cp:lastPrinted>
  <dcterms:created xsi:type="dcterms:W3CDTF">2024-09-09T00:27:34Z</dcterms:created>
  <dcterms:modified xsi:type="dcterms:W3CDTF">2024-09-09T00:27:36Z</dcterms:modified>
</cp:coreProperties>
</file>