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2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23EBD-8516-4F99-9443-08DC00064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84F51-4109-43B8-A263-A3D3BE15C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1DE8A-4605-48CC-B3E0-AA61CD782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7EA27-D4A9-42D9-B6C3-E2D8B9EC7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F751E-5279-4846-BDFC-12AE51FD7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06BD55-7B8D-4688-92BA-203E9A59C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F739B-9E84-4A51-8301-723605125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F8105-3B73-41F0-96F7-F4443A66A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8C7E0-6BAC-4C07-820A-FB15686F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3B9B5-5E89-430C-9E8F-D79BF942B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C9000-D515-4308-9A45-9E1039D71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199" r:id="rId2"/>
    <p:sldLayoutId id="2147502200" r:id="rId3"/>
    <p:sldLayoutId id="2147502201" r:id="rId4"/>
    <p:sldLayoutId id="2147502202" r:id="rId5"/>
    <p:sldLayoutId id="2147502203" r:id="rId6"/>
    <p:sldLayoutId id="2147502204" r:id="rId7"/>
    <p:sldLayoutId id="2147502205" r:id="rId8"/>
    <p:sldLayoutId id="2147502206" r:id="rId9"/>
    <p:sldLayoutId id="2147502207" r:id="rId10"/>
    <p:sldLayoutId id="21475022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130230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小学思维训练游戏在课堂中的应用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思维训练游戏在课堂中的作用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激发学习兴趣</a:t>
            </a:r>
            <a:endParaRPr lang="zh-CN" altLang="en-US"/>
          </a:p>
        </p:txBody>
      </p:sp>
      <p:sp>
        <p:nvSpPr>
          <p:cNvPr id="1048852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思维训练游戏能够吸引学生的注意力，提高他们的参与度。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游戏化的学习方式能够增强学生的积极性和主动性，培养自主学习的习惯。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2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思维训练游戏能够让学生在轻松愉快的氛围中学习，减轻学习压力。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8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游戏中的挑战和激励机制能够激发学生的内在动力，提高学习兴趣和动力。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培养思维能力</a:t>
            </a:r>
            <a:endParaRPr lang="zh-CN" altLang="en-US"/>
          </a:p>
        </p:txBody>
      </p:sp>
      <p:sp>
        <p:nvSpPr>
          <p:cNvPr id="1048910" name="矩形 38"/>
          <p:cNvSpPr/>
          <p:nvPr>
            <p:custDataLst>
              <p:tags r:id="rId2"/>
            </p:custDataLst>
          </p:nvPr>
        </p:nvSpPr>
        <p:spPr>
          <a:xfrm rot="204112">
            <a:off x="18214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39"/>
          <p:cNvSpPr/>
          <p:nvPr>
            <p:custDataLst>
              <p:tags r:id="rId3"/>
            </p:custDataLst>
          </p:nvPr>
        </p:nvSpPr>
        <p:spPr>
          <a:xfrm>
            <a:off x="18261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TextBox 2"/>
          <p:cNvSpPr txBox="1"/>
          <p:nvPr>
            <p:custDataLst>
              <p:tags r:id="rId4"/>
            </p:custDataLst>
          </p:nvPr>
        </p:nvSpPr>
        <p:spPr>
          <a:xfrm>
            <a:off x="20634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激发小学生的创造力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16" name="矩形 100"/>
          <p:cNvSpPr/>
          <p:nvPr>
            <p:custDataLst>
              <p:tags r:id="rId5"/>
            </p:custDataLst>
          </p:nvPr>
        </p:nvSpPr>
        <p:spPr>
          <a:xfrm rot="204112">
            <a:off x="69557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101"/>
          <p:cNvSpPr/>
          <p:nvPr>
            <p:custDataLst>
              <p:tags r:id="rId6"/>
            </p:custDataLst>
          </p:nvPr>
        </p:nvSpPr>
        <p:spPr>
          <a:xfrm>
            <a:off x="69611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TextBox 2"/>
          <p:cNvSpPr txBox="1"/>
          <p:nvPr>
            <p:custDataLst>
              <p:tags r:id="rId7"/>
            </p:custDataLst>
          </p:nvPr>
        </p:nvSpPr>
        <p:spPr>
          <a:xfrm>
            <a:off x="71990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培养小学生的逻辑思维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22" name="矩形 122"/>
          <p:cNvSpPr/>
          <p:nvPr>
            <p:custDataLst>
              <p:tags r:id="rId8"/>
            </p:custDataLst>
          </p:nvPr>
        </p:nvSpPr>
        <p:spPr>
          <a:xfrm rot="204112">
            <a:off x="18214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23"/>
          <p:cNvSpPr/>
          <p:nvPr>
            <p:custDataLst>
              <p:tags r:id="rId9"/>
            </p:custDataLst>
          </p:nvPr>
        </p:nvSpPr>
        <p:spPr>
          <a:xfrm>
            <a:off x="18261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TextBox 2"/>
          <p:cNvSpPr txBox="1"/>
          <p:nvPr>
            <p:custDataLst>
              <p:tags r:id="rId10"/>
            </p:custDataLst>
          </p:nvPr>
        </p:nvSpPr>
        <p:spPr>
          <a:xfrm>
            <a:off x="20627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提高小学生的问题解决能力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28" name="矩形 89"/>
          <p:cNvSpPr/>
          <p:nvPr>
            <p:custDataLst>
              <p:tags r:id="rId11"/>
            </p:custDataLst>
          </p:nvPr>
        </p:nvSpPr>
        <p:spPr>
          <a:xfrm rot="204112">
            <a:off x="69557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90"/>
          <p:cNvSpPr/>
          <p:nvPr>
            <p:custDataLst>
              <p:tags r:id="rId12"/>
            </p:custDataLst>
          </p:nvPr>
        </p:nvSpPr>
        <p:spPr>
          <a:xfrm>
            <a:off x="69611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TextBox 2"/>
          <p:cNvSpPr txBox="1"/>
          <p:nvPr>
            <p:custDataLst>
              <p:tags r:id="rId13"/>
            </p:custDataLst>
          </p:nvPr>
        </p:nvSpPr>
        <p:spPr>
          <a:xfrm>
            <a:off x="71977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增强小学生的空间想象力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提高解决问题能力</a:t>
            </a:r>
            <a:endParaRPr lang="zh-CN" altLang="en-US"/>
          </a:p>
        </p:txBody>
      </p:sp>
      <p:sp>
        <p:nvSpPr>
          <p:cNvPr id="1048968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2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0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思维训练游戏可以帮助学生发展创新思维和批判性思维，这些能力对于解决问题非常重要。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6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在游戏中，学生可以学习如何从多个角度看待问题，并尝试不同的解决方案，这有助于培养他们的创造性和灵活性。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8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思维训练游戏能够帮助学生提高解决问题的能力，因为它们通常需要学生在游戏中思考、分析和解决问题。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0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通过游戏中的挑战和障碍，学生可以学习如何应对不同的情况和问题，并找到有效的解决方案。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增强团队协作能力</a:t>
            </a:r>
            <a:endParaRPr lang="zh-CN" altLang="en-US"/>
          </a:p>
        </p:txBody>
      </p:sp>
      <p:sp>
        <p:nvSpPr>
          <p:cNvPr id="1049026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8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30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思维训练游戏能够增强学生的团队协作意识，培养学生的合作精神。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4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6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在游戏中，学生需要共同解决问题，交流思想，协同完成任务，从而锻炼团队协作能力。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0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2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通过思维训练游戏，学生可以学会倾听他人意见、尊重他人想法，提高沟通协调能力。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6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8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游戏中的团队目标能够激发学生的集体荣誉感，促使学生更加积极地参与团队活动。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思维训练游戏的选择与设计</a:t>
            </a:r>
            <a:endParaRPr lang="zh-CN" altLang="en-US"/>
          </a:p>
        </p:txBody>
      </p:sp>
      <p:sp>
        <p:nvSpPr>
          <p:cNvPr id="10490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游戏内容与学科知识结合</a:t>
            </a:r>
            <a:endParaRPr lang="zh-CN" altLang="en-US"/>
          </a:p>
        </p:txBody>
      </p:sp>
      <p:sp>
        <p:nvSpPr>
          <p:cNvPr id="1049112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结合语文学科：设计语言逻辑游戏，锻炼学生的语言表达能力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结合数学学科：设计数学思维游戏，培养学生的逻辑思维和数学应用能力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结合科学学科：设计科学探索游戏，引导学生观察、实验和创新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结合社会学科：设计社会实践游戏，帮助学生了解社会规则和人际关系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游戏形式多样化</a:t>
            </a:r>
            <a:endParaRPr lang="zh-CN" altLang="en-US"/>
          </a:p>
        </p:txBody>
      </p:sp>
      <p:sp>
        <p:nvSpPr>
          <p:cNvPr id="10491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2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文字游戏：填字、猜谜等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图形游戏：拼图、找规律等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4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数字游戏：数独、24点等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6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逻辑游戏：侦探推理、迷宫等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游戏难度适中</a:t>
            </a:r>
            <a:endParaRPr lang="zh-CN" altLang="en-US"/>
          </a:p>
        </p:txBody>
      </p:sp>
      <p:sp>
        <p:nvSpPr>
          <p:cNvPr id="1049228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针对不同层次的学生，设计不同难度的游戏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8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难度设置应循序渐进，逐渐提高难度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能够引发学生的兴趣和挑战性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0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适合小学生的认知水平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游戏时间合理安排</a:t>
            </a:r>
            <a:endParaRPr lang="zh-CN" altLang="en-US"/>
          </a:p>
        </p:txBody>
      </p:sp>
      <p:sp>
        <p:nvSpPr>
          <p:cNvPr id="1049290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游戏时间应充分考虑学生的年龄和认知水平，确保游戏难度适宜。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游戏时间长度适中，不宜过长或过短，以保证学生的注意力和兴趣。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游戏时间安排应与教学内容相匹配，避免影响正常的教学进度。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游戏时间安排应注重学生的身心健康，避免过度疲劳和损伤。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思维训练游戏在教学中的应用场景</a:t>
            </a:r>
            <a:endParaRPr lang="zh-CN" altLang="en-US"/>
          </a:p>
        </p:txBody>
      </p:sp>
      <p:sp>
        <p:nvSpPr>
          <p:cNvPr id="10493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新课导入</a:t>
            </a:r>
            <a:endParaRPr lang="zh-CN" altLang="en-US"/>
          </a:p>
        </p:txBody>
      </p:sp>
      <p:sp>
        <p:nvSpPr>
          <p:cNvPr id="1049384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思维训练游戏可以作为新课的导入，激发学生的学习兴趣和好奇心。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通过游戏的形式，让学生快速进入学习状态，提高课堂效率。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游戏中的问题设置可以引导学生思考，为新课内容做好铺垫。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思维训练游戏可以帮助学生更好地理解新知识，加深记忆。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知识巩固</a:t>
            </a:r>
            <a:endParaRPr lang="zh-CN" altLang="en-US"/>
          </a:p>
        </p:txBody>
      </p:sp>
      <p:sp>
        <p:nvSpPr>
          <p:cNvPr id="1049426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小学思维训练游戏可以应用于课堂中的知识巩固环节，帮助学生加深对知识的理解和记忆。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通过游戏的形式，学生可以在轻松愉快的氛围中巩固所学知识，提高学习效果。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思维训练游戏可以针对不同学科的知识点进行设计，从而帮助学生全面巩固各科知识。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在知识巩固环节中应用思维训练游戏，可以激发学生的兴趣和积极性，提高他们的学习动力。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课堂互动</a:t>
            </a:r>
            <a:endParaRPr lang="zh-CN" altLang="en-US"/>
          </a:p>
        </p:txBody>
      </p:sp>
      <p:sp>
        <p:nvSpPr>
          <p:cNvPr id="104948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8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2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6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0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游戏中的趣味性和挑战性能激发学生的思维活跃度和创造力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2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思维训练游戏能够促进师生之间的交流和互动，拉近师生关系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思维训练游戏可以增强课堂互动，提高学生的参与度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6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通过游戏的形式，让学生更加积极地参与到课堂学习中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https://d.book118.com/705313023042011040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Montserrat ExtraBold</vt:lpstr>
      <vt:lpstr>Wingdings</vt:lpstr>
      <vt:lpstr>Office Theme</vt:lpstr>
      <vt:lpstr>小学思维训练游戏在课堂中的应用</vt:lpstr>
      <vt:lpstr>目录</vt:lpstr>
      <vt:lpstr>思维训练游戏在课堂中的作用</vt:lpstr>
      <vt:lpstr>激发学习兴趣</vt:lpstr>
      <vt:lpstr>培养思维能力</vt:lpstr>
      <vt:lpstr>提高解决问题能力</vt:lpstr>
      <vt:lpstr>增强团队协作能力</vt:lpstr>
      <vt:lpstr>思维训练游戏的选择与设计</vt:lpstr>
      <vt:lpstr>游戏内容与学科知识结合</vt:lpstr>
      <vt:lpstr>游戏形式多样化</vt:lpstr>
      <vt:lpstr>游戏难度适中</vt:lpstr>
      <vt:lpstr>游戏时间合理安排</vt:lpstr>
      <vt:lpstr>思维训练游戏在教学中的应用场景</vt:lpstr>
      <vt:lpstr>新课导入</vt:lpstr>
      <vt:lpstr>知识巩固</vt:lpstr>
      <vt:lpstr>课堂互动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2024-08-31T03:20:55.076</cp:lastPrinted>
  <dcterms:created xsi:type="dcterms:W3CDTF">2024-08-30T19:20:55Z</dcterms:created>
  <dcterms:modified xsi:type="dcterms:W3CDTF">2024-08-30T19:20:57Z</dcterms:modified>
</cp:coreProperties>
</file>