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1D220-6F7F-42B2-BF7B-F8803E1B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9FA81-694D-41B5-8E6A-A6FB8EA1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E498A-877D-455B-AD10-1BB476BFB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AB7E1-0BCB-4B58-B313-9E953DC26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526EF-C89D-44B8-B74E-16080E47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8964C-B4F3-476F-B50B-8A04F8031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D30BF-DF1B-4E7C-B188-20942B91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FCC3D-D305-469E-AF0F-7114216EF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347AE-640B-491D-B2D9-2A6981293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E927B-4932-4A23-8637-FB82EEB5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86F6B-BA76-4AF4-8005-E3CA7F3B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13231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《优质文档麻雀》ppt课件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文档的价值与重要性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优质文档的特征与标准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创建优质文档的技巧与建议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常见文档类型及其特点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优质文档的案例分析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文档的价值与重要性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文档是团队成员之间沟通的桥梁，有助于明确任务和职责，减少误解和歧义。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沟通桥梁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知识积累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文档能够准确、完整地传递项目信息，确保团队成员对项目目标和要求有统一的理解。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文档是团队知识的载体，有助于积累和传承项目经验，提高团队整体水平。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文档在商业环境中的作用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高质量的文档能够减少重复劳动和不必要的沟通，提高团队协作效率。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共同维护和改进文档有助于增强团队凝聚力和归属感。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清晰的文档有助于新成员快速了解团队工作流程和规范，降低培训成本。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文档的质量对团队协作的影响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提高文档质量的必要性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减少歧义和误解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高质量的文档能够准确、清晰地表达意图，减少歧义和误解。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提高项目成功率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规范、准确的文档有助于项目顺利进行，提高项目成功率。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专业、高质的文档能够提升企业形象，增加客户信任度。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优质文档的特征与标准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文档结构应清晰，各部分内容应层次分明，方便读者理解。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优质文档通常采用总分总的结构，开头明确主题，结尾总结观点，中间内容按照逻辑顺序展开，层次分明。段落之间应有明确的标题或分隔，使读者能够快速定位到所需内容。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清晰的结构和层次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文档中提供的信息应准确无误，无错别字、语法错误等问题。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优质文档要求信息准确，数据可靠，避免使用模糊或不确定的语言。对于引用数据、事实和理论，应进行充分核实和校对。同时，要避免错别字、语法错误等问题，保证文档的严谨性和专业性。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准确无误的信息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文档的格式和风格应适当，符合规范和标准，以提高读者的阅读体验。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文档应遵循一定的格式和风格规范，如字体、字号、行距、页边距等应保持一致。标题、列表、表格、图片等元素应合理使用，使文档更加生动和易于理解。同时，适当的排版和设计可以提升文档的专业性和美观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适当的格式和风格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文档应具有良好的可读性，易于理解和消化。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文档应考虑到读者的阅读习惯和需求，采用简洁明了的语言和表达方式。段落长度适中，避免过于冗长或过于简短。重点内容应突出显示，方便读者快速获取关键信息。同时，适当的注释和解释可以帮助读者更好地理解文档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良好的可读性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创建优质文档的技巧与建议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在创建文档之前，明确文档的目标和受众，有助于确保文档内容与受众需求相匹配，提高文档的实用性和吸引力。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了解文档的目标可以帮助你确定要包含的内容和信息的重点。了解受众的需求、背景和阅读习惯，可以调整文档的语言、风格和格式，使其更符合受众的期望。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明确文档的目标和受众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https://d.book118.com/705313231111011110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2024-09-15T11:25:33.509</cp:lastPrinted>
  <dcterms:created xsi:type="dcterms:W3CDTF">2024-09-15T03:25:33Z</dcterms:created>
  <dcterms:modified xsi:type="dcterms:W3CDTF">2024-09-15T03:25:35Z</dcterms:modified>
</cp:coreProperties>
</file>