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37828B7-E376-4DDB-8459-EF586B67E5A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10E9E-226F-45AD-8C1C-D014BA5C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2397D-013E-48B5-AE19-26CA891A5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64411-0A52-4D63-BE9B-4785190B5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BD8F6-70B3-4A9D-864F-44B37AC4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4074D-E0C8-44EC-AE10-B83BB0E22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941A8D-2F41-4A50-9E4A-F7D3C23BB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F8C8D6-57D4-41A8-B604-0C982786C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7FF88-638F-435A-8B42-206367281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1FD2D-F5E5-4784-BDC9-62B36E173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E6B1A-D358-4547-A1E7-0FD004736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9C00C-5B86-4CFB-97DC-3592D1955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4445886-1F80-46F7-81C5-89203199FA7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899088-6A0A-49FA-8F8A-058BC5AC495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20222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注重自主学习与合作学习的教学设计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自主学习的教学设计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合作学习的教学设计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案例分析与实践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设计是指根据教育目标和教学内容，有目的地组织和安排教学活动的过程。在教学设计中，自主学习与合作学习是重要的教学方法。本章将介绍教学设计的重要性，以及自主学习与合作学习在教学设计中的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自主学习的概念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自主学习指学生按照自己的兴趣和需求，主动探究和学习知识的过程。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含义解释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在自主学习中，教师应该倡导个性化教学，激发学生学习的内在动力。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教学原则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自主学习突出学生的主体地位，注重培养学生的自我管理和自我评价能力。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特点探讨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合作学习的概念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合作学习是指学生在小组中共同完成任务，相互合作、协作，共同学习和成长。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合作学习促进学生之间的互动和合作，培养学生的团队精神和沟通能力。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重要性探讨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合作学习可以采用分工合作、互帮互助等多种协作方式，提升学生的学习效果。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协作方式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自主学习与合作学习的关系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主学习和合作学习在教学中相辅相成。自主学习强调学生的自主性和主动性，培养学生的独立思考能力；而合作学习注重学生之间的合作和互助，培养学生的团队协作能力。结合两者，可以促进学生全面发展，在教学设计中要注重平衡自主学习和合作学习的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任务驱动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设计具有挑战性和实践性的任务，激发学生的学习兴趣和动力。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建立有效的反馈机制，及时了解学生学习情况，调整教学策略。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资源共享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通过资源共享和合作学习，拓展学生的知识视野和学习渠道。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教学设计策略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根据学生的不同特点和需求，采用多样的教学方式和方法。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教学设计目标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通过合理设计教学活动，激发学生的学习兴趣，培养学生主动学习的习惯。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提高学生自主学习能力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设计合作学习任务，培养学生团队合作意识，提升学生的沟通和协作能力。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促进学生协作能力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通过自主学习和合作学习，促进学生的思维能力、创新能力和实践能力的全面发展。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提升学生综合素质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4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自主学习的教学设计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提出具体方法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制定时间节点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量化学习成果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培养自我管理能力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增强学习自觉性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激发学习兴趣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设定学习目标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确定学习目标的重要性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明确学习方向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激发学习动力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提供资源和指导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提供学习材料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探讨资源支持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增强学习体验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使用多媒体资源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引导学习方向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强调教师作用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激发学生兴趣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分析兴趣重要性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增加参与度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设计吸引任务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促进学习进步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培养学习动机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评估学习成果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评估学习成果是教学设计中至关重要的一环。通过不同的评估方法，可以更好地了解学生的掌握程度，进而调整教学策略，提升教学质量。自我评价和同伴评价能够激励学生自主学习，并促进合作学习氛围的形成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评估学习成果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检验学习效果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评估目的和重要性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期中考试、作业等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各种评估方法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提升自我认知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引入自我评价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合作学习的教学设计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确定小组构成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确定小组构成是合作学习中的关键步骤，需要讨论如何找到合适的小组成员，引入多元化的构成对学习起着积极的影响。同时，探讨团队合作技能的培养，促进学习过程更加有效。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制定合作规则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确保合作顺畅进行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建立清晰明确的规则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对合作规则进行协商并确保全体执行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协商和执行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提出有效方法解决合作过程中的冲突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解决合作冲突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https://d.book118.com/705320222321011121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注重自主学习与合作学习的教学设计</vt:lpstr>
      <vt:lpstr>目录</vt:lpstr>
      <vt:lpstr>第1章 简介</vt:lpstr>
      <vt:lpstr>教学设计概述</vt:lpstr>
      <vt:lpstr>PowerPoint Presentation</vt:lpstr>
      <vt:lpstr>PowerPoint Presentation</vt:lpstr>
      <vt:lpstr> </vt:lpstr>
      <vt:lpstr>PowerPoint Presentation</vt:lpstr>
      <vt:lpstr>PowerPoint Presentation</vt:lpstr>
      <vt:lpstr>第2章 自主学习的教学设计</vt:lpstr>
      <vt:lpstr>PowerPoint Presentation</vt:lpstr>
      <vt:lpstr>PowerPoint Presentation</vt:lpstr>
      <vt:lpstr>PowerPoint Presentation</vt:lpstr>
      <vt:lpstr> </vt:lpstr>
      <vt:lpstr>PowerPoint Presentation</vt:lpstr>
      <vt:lpstr>第3章 合作学习的教学设计</vt:lpstr>
      <vt:lpstr> 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2024-09-25T03:04:12.381</cp:lastPrinted>
  <dcterms:created xsi:type="dcterms:W3CDTF">2024-09-24T19:04:12Z</dcterms:created>
  <dcterms:modified xsi:type="dcterms:W3CDTF">2024-09-24T19:04:14Z</dcterms:modified>
</cp:coreProperties>
</file>