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FFD34-B81D-47FF-AC88-BE51A74C0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B4DC2-EB85-4878-9BFF-EFAF2D363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CC651-21BF-408E-8748-F671B927D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BC7269-FE1C-4B75-AEB0-80EC0C3A9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DF073F-088B-4073-8DF8-0997D4619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E4FD6B-A156-4E5B-9561-077800E8B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7DDB74-908A-4EB3-9864-CE9DC8570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CB6109-2A96-4624-A971-A66ECA5E7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B5308F-EECF-4570-823E-F8993F366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A9FF2-AECA-49C7-9D1B-B52D6ACCD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07022-E976-4E6A-8EE5-3228B2A74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3203322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硬件加速算法优化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算法优化的重要性
 硬件加速的原理介绍
 常见硬件加速技术
 硬件加速的优势与局限
 算法优化与硬件加速的结合
 具体案例分析
 硬件加速的性能评估
 未来发展趋势展望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算法优化的重要性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硬件加速算法优化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算法优化的重要性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算法优化的重要性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1.提升性能：算法优化可以显著提高程序的运行速度和效率，减少资源消耗，提升系统性能。</a:t>
            </a:r>
          </a:p>
          <a:p>
            <a:r>
              <a:t>2.降低成本：通过优化算法，可以减少计算资源和存储空间的需求，降低系统的运营成本。</a:t>
            </a:r>
          </a:p>
          <a:p>
            <a:r>
              <a:t>3.增强稳定性：优化算法可以减少程序出错和崩溃的风险，提高系统的稳定性和可靠性。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算法优化的应用领域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1.人工智能：深度学习、机器学习等人工智能算法需要大量的计算资源，算法优化可以提高计算效率和准确性。</a:t>
            </a:r>
          </a:p>
          <a:p>
            <a:r>
              <a:t>2.大数据处理：处理海量数据需要高效的算法，优化算法可以提高数据处理的速度和效率。</a:t>
            </a:r>
          </a:p>
          <a:p>
            <a:r>
              <a:t>3.网络安全：网络安全领域需要对大量数据进行快速分析和处理，算法优化可以提高网络安全系统的性能和稳定性。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算法优化的重要性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算法优化的挑战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1.算法复杂度：算法复杂度越高，优化难度越大，需要更加深入的优化技术和方法。</a:t>
            </a:r>
          </a:p>
          <a:p>
            <a:r>
              <a:t>2.数据隐私和安全：在优化算法的过程中，需要保护数据隐私和安全，避免数据泄露和攻击。</a:t>
            </a:r>
          </a:p>
          <a:p>
            <a:r>
              <a:t>3.硬件限制：硬件设备的性能和限制对算法优化有很大的影响，需要充分利用硬件资源进行优化。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算法优化的未来发展趋势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1.自动化优化：随着人工智能技术的发展，自动化优化将成为未来的重要趋势，可以通过智能分析和优化，提高算法的性能和效率。</a:t>
            </a:r>
          </a:p>
          <a:p>
            <a:r>
              <a:t>2.异构计算：利用不同类型的硬件设备进行异构计算，可以进一步提高算法优化的效果和效率。</a:t>
            </a:r>
          </a:p>
          <a:p>
            <a:r>
              <a:t>3.可持续计算：在算法优化的过程中，需要考虑环保和可持续性，减少能源消耗和碳排放，推动绿色计算的发展。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硬件加速的原理介绍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硬件加速算法优化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硬件加速的原理介绍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硬件加速原理概述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1.利用专用硬件资源提高计算性能：硬件加速通过利用专门的硬件资源，如GPU、TPU等，进行并行计算，大幅提高计算性能。</a:t>
            </a:r>
          </a:p>
          <a:p>
            <a:r>
              <a:t>2.卸载主处理器计算负担：将部分计算密集型任务交给专用硬件处理，减轻主处理器的计算负担，提高整体计算效率。</a:t>
            </a:r>
          </a:p>
          <a:p>
            <a:r>
              <a:t>3.优化算法与硬件的协同设计：算法与硬件的协同设计是实现硬件加速的关键，需要充分考虑硬件的特点和限制，优化算法以适应硬件的计算模式。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硬件加速的应用场景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1.深度学习：深度学习模型训练需要大量的矩阵运算，适合使用GPU等专用硬件进行加速。</a:t>
            </a:r>
          </a:p>
          <a:p>
            <a:r>
              <a:t>2.图形处理：图形渲染需要大量的并行计算，GPU的并行架构可以大幅提高图形处理速度。</a:t>
            </a:r>
          </a:p>
          <a:p>
            <a:r>
              <a:t>3.加密解密：加密解密算法需要大量的计算资源，硬件加速可以提高加密解密的速度和效率。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硬件加速的原理介绍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1.专用硬件的不断涌现：随着技术的发展，越来越多的专用硬件被开发出来，为各种应用场景提供硬件加速支持。</a:t>
            </a:r>
          </a:p>
          <a:p>
            <a:r>
              <a:t>2.算法与硬件的深度融合：算法与硬件的深度融合是未来硬件加速的重要趋势，需要算法工程师和硬件工程师的紧密合作。</a:t>
            </a:r>
          </a:p>
          <a:p>
            <a:r>
              <a:t>3.云计算与硬件加速的结合：云计算可以提供大规模的计算资源，结合硬件加速技术，可以进一步提高计算性能和效率。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硬件加速的发展趋势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常见硬件加速技术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硬件加速算法优化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常见硬件加速技术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GPU加速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1.GPU的并行计算能力使得硬件加速成为可能，能大幅提升计算密集型任务的执行速度。</a:t>
            </a:r>
          </a:p>
          <a:p>
            <a:r>
              <a:t>2.通过CUDA等编程框架，开发者可以更方便地利用GPU的计算能力，优化算法性能。</a:t>
            </a:r>
          </a:p>
          <a:p>
            <a:r>
              <a:t>3.GPU加速在深度学习、图形处理等领域有着广泛的应用，是未来硬件加速的重要方向之一。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FPGA优化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1.FPGA具有高度的可编程性和并行性，适合进行硬件加速。</a:t>
            </a:r>
          </a:p>
          <a:p>
            <a:r>
              <a:t>2.通过硬件描述语言，开发者可以定制FPGA的逻辑电路，实现更高效的算法优化。</a:t>
            </a:r>
          </a:p>
          <a:p>
            <a:r>
              <a:t>3.FPGA在通信、图像处理等领域有着广泛的应用，未来在AI和机器学习等领域也有着巨大的潜力。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常见硬件加速技术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ASIC加速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1.ASIC是针对特定应用定制的芯片，具有极高的性能和能效比。</a:t>
            </a:r>
          </a:p>
          <a:p>
            <a:r>
              <a:t>2.ASIC的设计需要充分考虑算法的特点和需求，以实现最佳的加速效果。</a:t>
            </a:r>
          </a:p>
          <a:p>
            <a:r>
              <a:t>3.ASIC在加密货币、深度学习等领域有着广泛的应用，是未来硬件加速的重要趋势之一。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多核并行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1.多核处理器可以并行执行多个任务，提高计算效率。</a:t>
            </a:r>
          </a:p>
          <a:p>
            <a:r>
              <a:t>2.通过多线程编程，开发者可以利用多核处理器的并行能力，优化算法性能。</a:t>
            </a:r>
          </a:p>
          <a:p>
            <a:r>
              <a:t>3.多核并行在数据处理、科学计算等领域有着广泛的应用，是未来硬件加速的重要手段之一。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常见硬件加速技术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硬件虚拟化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1.硬件虚拟化技术可以将物理硬件资源虚拟化成多个虚拟硬件资源，提高硬件利用率。</a:t>
            </a:r>
          </a:p>
          <a:p>
            <a:r>
              <a:t>2.通过虚拟化技术，多个应用可以共享物理硬件资源，降低硬件成本。</a:t>
            </a:r>
          </a:p>
          <a:p>
            <a:r>
              <a:t>3.硬件虚拟化在云计算、数据中心等领域有着广泛的应用，是未来硬件加速的重要支撑技术之一。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存储优化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1.存储设备的性能对系统整体性能有着重要影响，需要进行优化。</a:t>
            </a:r>
          </a:p>
          <a:p>
            <a:r>
              <a:t>2.通过使用高速存储设备、优化存储管理软件等手段，可以提高存储设备的性能。</a:t>
            </a:r>
          </a:p>
          <a:p>
            <a:r>
              <a:t>3.存储优化在数据库、大数据处理等领域有着广泛的应用，是未来硬件加速不可忽视的一环。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硬件加速的优势与局限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硬件加速算法优化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硬件加速的优势与局限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硬件加速的优势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1.性能提升：硬件加速可以直接利用专用硬件资源，提高运算速度，大幅提升算法性能。</a:t>
            </a:r>
          </a:p>
          <a:p>
            <a:r>
              <a:t>2.卸载计算压力：硬件加速可以将部分计算任务卸载到专用硬件上，减轻CPU的计算压力，提高系统整体效率。</a:t>
            </a:r>
          </a:p>
          <a:p>
            <a:r>
              <a:t>3.优化能源效率：专用硬件通常具有更高的能源效率，可以减少能源消耗，提高设备续航能力。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硬件加速的局限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1.硬件成本：硬件加速需要额外的硬件资源，增加了系统的硬件成本，可能不适用于所有应用场景。</a:t>
            </a:r>
          </a:p>
          <a:p>
            <a:r>
              <a:t>2.灵活性限制：硬件加速通常针对特定的算法或任务进行优化，对于灵活性和通用性有一定的限制。</a:t>
            </a:r>
          </a:p>
          <a:p>
            <a:r>
              <a:t>3.开发难度：硬件加速需要专门的硬件开发和设计技术，增加了开发和维护的难度和成本。</a:t>
            </a:r>
          </a:p>
          <a:p>
            <a:r>
              <a:t>以上内容仅供参考，具体内容可以根据实际需求进行调整和优化。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https://d.book118.com/705320332202011042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算法优化的重要性</vt:lpstr>
      <vt:lpstr> 算法优化的重要性</vt:lpstr>
      <vt:lpstr> 算法优化的重要性</vt:lpstr>
      <vt:lpstr> 硬件加速的原理介绍</vt:lpstr>
      <vt:lpstr> 硬件加速的原理介绍</vt:lpstr>
      <vt:lpstr> 硬件加速的原理介绍</vt:lpstr>
      <vt:lpstr> 常见硬件加速技术</vt:lpstr>
      <vt:lpstr> 常见硬件加速技术</vt:lpstr>
      <vt:lpstr> 常见硬件加速技术</vt:lpstr>
      <vt:lpstr> 常见硬件加速技术</vt:lpstr>
      <vt:lpstr> 硬件加速的优势与局限</vt:lpstr>
      <vt:lpstr> 硬件加速的优势与局限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2024-09-03T20:07:45.524</cp:lastPrinted>
  <dcterms:created xsi:type="dcterms:W3CDTF">2024-09-03T12:07:45Z</dcterms:created>
  <dcterms:modified xsi:type="dcterms:W3CDTF">2024-09-03T12:07:47Z</dcterms:modified>
</cp:coreProperties>
</file>