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27B01-C23C-49D1-8F47-EB0C1B7E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C8BBE-C40A-49DB-A21C-9CBB185B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FBD8-25BD-4E40-BBC5-4F44A4C8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18AAE-1FFA-40A1-BB96-539D8E2B1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605B6-8288-4C20-98A6-D822D081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D219A6-1C2D-483E-BD2A-475AA20F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F4510-A8B5-4843-8B00-87C4EE633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32106-7A14-49DA-AD30-0D36F23B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9BD2B-E481-49F4-AF2B-9D5B0084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578C-A281-42AF-91B4-E3C39700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CFBC1-6D0B-4714-A02E-BC0E285BC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22014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公路工程定额及其应用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公路工程定额的编制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公路工程定额与工程造价的关系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提高公路工程定额应用水平的措施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公路工程定额概述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公路工程定额是指在公路工程建设过程中，根据一定的计量单位和技术标准，对人工、材料、机械设备等资源的消耗量进行规定的数量标准。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公路工程定额在公路工程建设中具有指导作用，是编制工程概预算、进行工程招投标、签订施工合同、进行工程结算的重要依据。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可分为劳动定额、材料消耗定额和机械台班使用定额。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按生产要素分类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按专业性质分类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可分为施工定额、预算定额、概算定额、估算指标等。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可分为路基工程定额、路面工程定额、桥涵工程定额、隧道工程定额等。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公路工程定额的分类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科学性、法令性、群众性、相对稳定性和时效性。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平均先进原则、简明适用原则、以专家为主编制定额的原则、独立自主的原则、时效性原则、保密原则。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定额的特点与原则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公路工程定额的编制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国家及地方相关法规、标准、规范，以及公路工程设计文件、施工组织设计等。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成立编制小组、收集资料、分析测算、制定定额、审查报批、发布实施。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编制依据与程序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人工消耗量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根据施工工序、工艺及劳动组织，确定完成单位合格产品所需的人工工日数。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材料消耗量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根据设计文件中的材料用量、运输损耗、加工损耗等，确定完成单位合格产品所需的材料数量。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机械台班消耗量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根据施工机械的性能、使用效率及施工组织设计，确定完成单位合格产品所需的机械台班数量。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人工、材料、机械台班消耗量的确定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定额基价的制定与调整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定额基价制定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根据人工、材料、机械台班的市场价格及定额消耗量，计算得出定额基价。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定额基价调整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随着市场价格的变动，定期对定额基价进行调整，以保持其时效性。同时，也可根据工程实际情况进行个别调整。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公路工程定额的应用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利用公路工程定额，结合项目的建设规模、技术标准和建设条件等因素，对项目的投资进行初步估算，为项目决策提供经济依据。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通过定额分析，可以对项目的经济效益进行评估，包括投资回收期、内部收益率等指标的计算，以判断项目的经济可行性。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在投资决策阶段的应用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初步设计概算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在设计阶段初期，利用公路工程定额进行初步设计概算的编制，以确定项目的建设成本和投资规模。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根据施工图纸和工程定额，编制详细的施工图预算，为项目的施工招标和成本控制提供依据。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在设计阶段的应用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在招投标阶段的应用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根据公路工程定额和招标文件的要求，确定招标控制价，作为投标人报价的最高限价。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结合公路工程定额和市场行情，制定评标基准价，用于对投标人的报价进行合理性评判。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评标基准价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https://d.book118.com/705322014110011101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2024-09-09T15:08:02.153</cp:lastPrinted>
  <dcterms:created xsi:type="dcterms:W3CDTF">2024-09-09T07:08:02Z</dcterms:created>
  <dcterms:modified xsi:type="dcterms:W3CDTF">2024-09-09T07:08:04Z</dcterms:modified>
</cp:coreProperties>
</file>