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33E81-AC62-4A49-833C-65BDE3694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2D0E9-0F10-4417-A099-55920259E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2FEC0-4D3A-4341-8192-DB34C29C0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D2E14-D2C4-41CB-AF7B-DBA4CCB69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C455CC-C24A-468B-9822-EC607C665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F931C7-C235-4820-86CA-D9F95CB8C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74F9DB-3FE9-449E-A10F-4370E2AF7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D6B929-EDE8-42FB-9D0E-6BD756C11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0F02D-2F2F-4F51-AF3F-B3AADC58F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11B80-A5AB-455C-AE8F-88A35D0BF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1C952-CCED-4A5D-8B63-12AF374A7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24044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垃圾分类系统的未来发展趋势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垃圾分类技术的创新与发展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垃圾分类政策的推动与完善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垃圾分类产业链的拓展与优化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垃圾分类系统在城市规划中的融合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228" b="822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垃圾分类系统能够促进循环经济的发展，推动环保产业的壮大，为社会经济发展注入新的动力。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垃圾分类系统能够实现资源的有效回收利用，减少资源浪费，缓解资源短缺问题。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通过垃圾分类，可以减少垃圾对环境的污染，保护生态环境，改善城市环境质量。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未来发展趋势的探讨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借助人工智能、物联网等技术手段，实现垃圾分类的智能化识别、分类和处理，提高分类效率和准确性。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全民参与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加强垃圾分类宣传教育，提高公众环保意识，推动全民参与垃圾分类，形成社会共治的良好局面。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多元化分类方式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针对不同种类的垃圾，探索多元化的分类方式，如生物处理、化学处理等，实现更高效、更环保的垃圾处理。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政策引导与支持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政府应出台相关政策，对垃圾分类系统建设给予引导和支持，如提供财政补贴、税收优惠等政策措施，推动垃圾分类系统的快速发展。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垃圾分类技术的创新与发展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通过深度学习算法训练模型，实现对垃圾图像的自动分类和识别。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利用NLP技术对垃圾描述文本进行分析和处理，提高分类准确性。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研发智能机器人进行自动化垃圾分类，降低人力成本，提高分类效率。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人工智能技术在垃圾分类中的应用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RFID标签识别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在垃圾袋上贴上RFID标签，通过读写器自动识别垃圾类型，实现快速分类。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利用传感器监测垃圾的成分和性质，为分类提供准确数据支持。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通过物联网技术实现垃圾桶的远程监控和管理，方便及时清理和分类。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物联网技术在垃圾分类中的实践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利用生物酶对垃圾进行分解和转化，降低处理难度和成本。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生物酶技术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58" r="142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微生物发酵技术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44" r="1794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基因工程技术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通过微生物发酵处理有机垃圾，生成肥料或生物燃料等有用物质。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运用基因工程技术培育高效降解特定垃圾的微生物菌种，提高处理效率。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生物技术在垃圾分类中的探索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垃圾分类政策的推动与完善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国家将制定更为全面和具有指导性的垃圾分类政策，明确分类标准、目标和实施路径，为各地垃圾分类工作提供统一的方向。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政策引导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通过立法手段，将垃圾分类的要求纳入法律法规体系，确保垃圾分类工作的合法性和强制性，为相关政策的执行提供有力保障。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加大对垃圾分类工作的财政投入力度，设立专项资金，用于支持垃圾分类设施建设、宣传教育、技术研发等方面的工作。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财政支持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国家层面政策的引导与支持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细化实施方案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地方政府将根据国家层面的政策要求，结合本地实际情况，制定更为细化的垃圾分类实施方案，确保政策的落地执行。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强化监管力度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建立健全垃圾分类监管机制，通过定期巡查、随机抽查等方式，对垃圾分类工作进行严格监管，确保各项政策要求得到有效落实。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积极开展垃圾分类宣传教育活动，提高居民对垃圾分类的认知度和参与度，营造良好的社会氛围。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地方层面政策的执行与监管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社会层面参与度的提高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加强居民对垃圾分类的认同感和责任感，通过宣传教育、激励机制等措施，引导居民积极参与垃圾分类工作，形成全民参与的良好局面。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居民参与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鼓励企业积极参与垃圾分类工作，通过技术创新、产品研发等方式，为垃圾分类提供技术支持和解决方案。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企业参与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发挥社会组织在垃圾分类工作中的桥梁纽带作用，组织志愿者开展宣传、指导、监督等工作，推动垃圾分类工作的深入开展。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社会组织参与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垃圾分类产业链的拓展与优化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https://d.book118.com/705324044023011101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2024-09-09T09:21:04.702</cp:lastPrinted>
  <dcterms:created xsi:type="dcterms:W3CDTF">2024-09-09T01:21:04Z</dcterms:created>
  <dcterms:modified xsi:type="dcterms:W3CDTF">2024-09-09T01:21:07Z</dcterms:modified>
</cp:coreProperties>
</file>