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EE50F-3F41-463C-B82D-84850384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591D4-1E22-4FCE-90D6-143E4B35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D1A0C-7E67-4FFC-9A7A-3C8516B3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C643A-E74F-4B8C-BE78-34D76E9F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8BB70-551F-4811-872E-81FD36D2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B279C-189C-49B3-B80A-2D652468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3F338-A8CD-4EE7-B700-BD277559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A23A6-DA92-4B94-AA0E-19A10EEC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F25B0-211D-41A4-A00A-FAE1FAEF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461D2-4337-432B-B9A9-F951A740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235F3-5293-45AF-BEAF-DB707F6C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4144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云网解决方案(仅于学习的)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云网概述与背景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云网架构设计与技术选型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云网功能实现与展示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云网性能评估与优化策略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云网安全性保障措施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云网概述与背景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42" r="276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79" r="28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云计算是一种基于互联网的计算方式，通过这种方式，共享的软硬件资源和信息可以按需提供给计算机和其他设备。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云计算经历了从萌芽期、过热期、低谷期、复苏期到成熟期的发展历程，目前已经成为企业级市场的重要技术支撑。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云服务提供商通过虚拟化技术将计算资源池化，以基础设施即服务（IaaS）、平台即服务（PaaS）和软件即服务（SaaS）等形式提供给用户。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云服务具有弹性扩展、按需付费、高可用性和易维护等特点，能够降低企业IT成本，提高资源利用率。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云服务模式与特点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873" b="16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企业级市场需求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随着企业业务的发展，对IT资源的需求不断增加，传统IT架构难以满足灵活扩展和高效运维的需求，因此企业对云计算的需求日益迫切。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各行业在数字化转型过程中，需要借助云计算技术实现数据集中管理、业务快速响应和创新能力提升。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政府部门在推进智慧城市建设、政务信息化等方面，需要利用云计算技术提高公共服务水平和管理效率。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云网架构设计与技术选型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将云网架构划分为基础设施层、平台层和应用层，各层之间通过标准的接口进行通信，实现高内聚、低耦合的设计目标。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将各个功能模块进行拆分，独立开发、测试、部署和升级，提高系统的可维护性和可扩展性。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采用分布式架构，将系统部署在多个节点上，提高系统的处理能力和可靠性。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采用Docker等容器化技术，实现应用快速部署、资源隔离和动态扩展。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容器化技术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Cloud等微服务架构，将应用拆分为多个小型服务，独立运行、互相协作，提高系统的灵活性和可维护性。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采用MySQL Cluster等分布式数据库，实现数据的高可用、高性能和可扩展。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分布式数据库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采用AWS、Azure等云计算平台，提供弹性计算、存储和网络等基础设施服务，降低运维成本和风险。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私有云部署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将系统部署在企业内部的私有云平台上，保障数据的安全性和隐私性，同时提供类似公有云的弹性和可扩展性。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公有云部署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将系统部署在公有云平台上，利用云计算平台的弹性和可扩展性，实现系统的快速部署和动态扩展。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混合云部署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将系统同时部署在公有云和私有云上，根据业务需求灵活选择使用哪种云平台的服务，实现资源的优化配置和成本的控制。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2" b="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228" r="822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云网功能实现与展示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通过虚拟化技术，将物理服务器转化为虚拟服务器，提供弹性的计算资源。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计算资源虚拟化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存储资源虚拟化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网络资源虚拟化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实现存储设备的集中管理和虚拟化，提供高可用、可扩展的存储服务。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构建虚拟网络，提供灵活的网络配置和高效的网络传输服务。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基础设施服务层功能实现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提供应用开发所需的工具、框架和API，支持快速应用开发和部署。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908" b="59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349" r="734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应用开发平台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集成大数据处理和分析工具，提供数据挖掘、分析和可视化功能。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实现对云网资源的统一管理、监控和调度，提高资源利用率和管理效率。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云管理平台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平台服务层功能实现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提供各类SaaS应用，如CRM、ERP、OA等，满足企业日常办公和业务需求。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SaaS应用服务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提供PaaS平台，支持企业进行定制化应用开发和部署。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PaaS应用服务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提供基础设施服务，如计算、存储和网络等，支持企业构建自己的应用系统。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IaaS应用服务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应用服务层功能实现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云网性能评估与优化策略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通过模拟大量用户请求，测试云网在高负载下的性能表现。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长时间运行测试，观察云网性能波动情况，评估其稳定性。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稳定性测试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性能测试方法及指标设定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兼容性测试：测试云网在不同设备、浏览器和网络环境下的性能表现。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5330" b="2533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性能测试方法及指标设定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https://d.book118.com/705324144332011114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2024-09-22T05:48:21.992</cp:lastPrinted>
  <dcterms:created xsi:type="dcterms:W3CDTF">2024-09-21T21:48:22Z</dcterms:created>
  <dcterms:modified xsi:type="dcterms:W3CDTF">2024-09-21T21:48:24Z</dcterms:modified>
</cp:coreProperties>
</file>